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2" r:id="rId5"/>
    <p:sldMasterId id="214748366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90695E8-A8C9-4C1E-8166-88CD2A2DF596}">
  <a:tblStyle styleId="{290695E8-A8C9-4C1E-8166-88CD2A2DF596}" styleName="Table_0">
    <a:wholeTbl>
      <a:tcTxStyle>
        <a:font>
          <a:latin typeface="Arial"/>
          <a:ea typeface="Arial"/>
          <a:cs typeface="Arial"/>
        </a:font>
        <a:schemeClr val="tx1"/>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0" Type="http://schemas.openxmlformats.org/officeDocument/2006/relationships/slide" Target="slides/slide43.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4afaf1c87_3_18: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g44afaf1c87_3_18: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rPr b="0" i="0" lang="ja" sz="1000" u="none" cap="none" strike="noStrike">
                <a:solidFill>
                  <a:schemeClr val="dk1"/>
                </a:solidFill>
                <a:latin typeface="Arial"/>
                <a:ea typeface="Arial"/>
                <a:cs typeface="Arial"/>
                <a:sym typeface="Arial"/>
              </a:rPr>
              <a:t>初めまして、ロボットプログラミング授業を担当させて頂きます、安齋です。</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000" u="none" cap="none" strike="noStrike">
                <a:solidFill>
                  <a:schemeClr val="dk1"/>
                </a:solidFill>
                <a:latin typeface="Arial"/>
                <a:ea typeface="Arial"/>
                <a:cs typeface="Arial"/>
                <a:sym typeface="Arial"/>
              </a:rPr>
              <a:t>普段は、コミュニケーションロボットのアプリケーション開発をしてます。</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000" u="none" cap="none" strike="noStrike">
                <a:solidFill>
                  <a:schemeClr val="dk1"/>
                </a:solidFill>
                <a:latin typeface="Arial"/>
                <a:ea typeface="Arial"/>
                <a:cs typeface="Arial"/>
                <a:sym typeface="Arial"/>
              </a:rPr>
              <a:t>今日からしばらく担当させて頂きます、宜しくお願いします。</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000" u="none" cap="none" strike="noStrike">
                <a:solidFill>
                  <a:schemeClr val="dk1"/>
                </a:solidFill>
                <a:latin typeface="Arial"/>
                <a:ea typeface="Arial"/>
                <a:cs typeface="Arial"/>
                <a:sym typeface="Arial"/>
              </a:rPr>
              <a:t>僕は教員免許を持ってるわけじゃないんで、</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000" u="none" cap="none" strike="noStrike">
                <a:solidFill>
                  <a:schemeClr val="dk1"/>
                </a:solidFill>
                <a:latin typeface="Arial"/>
                <a:ea typeface="Arial"/>
                <a:cs typeface="Arial"/>
                <a:sym typeface="Arial"/>
              </a:rPr>
              <a:t>PCとにらめっこ状態になっちゃうかもしれませんが、</a:t>
            </a:r>
            <a:br>
              <a:rPr b="0" i="0" lang="ja" sz="1000" u="none" cap="none" strike="noStrike">
                <a:solidFill>
                  <a:schemeClr val="dk1"/>
                </a:solidFill>
                <a:latin typeface="Arial"/>
                <a:ea typeface="Arial"/>
                <a:cs typeface="Arial"/>
                <a:sym typeface="Arial"/>
              </a:rPr>
            </a:br>
            <a:r>
              <a:rPr b="0" i="0" lang="ja" sz="1000" u="none" cap="none" strike="noStrike">
                <a:solidFill>
                  <a:schemeClr val="dk1"/>
                </a:solidFill>
                <a:latin typeface="Arial"/>
                <a:ea typeface="Arial"/>
                <a:cs typeface="Arial"/>
                <a:sym typeface="Arial"/>
              </a:rPr>
              <a:t>そこらへんはご愛嬌で…。</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000" u="none" cap="none" strike="noStrike">
                <a:solidFill>
                  <a:schemeClr val="dk1"/>
                </a:solidFill>
                <a:latin typeface="Arial"/>
                <a:ea typeface="Arial"/>
                <a:cs typeface="Arial"/>
                <a:sym typeface="Arial"/>
              </a:rPr>
              <a:t>わからない事があったら気軽に聞いてみてもらえればと思います！</a:t>
            </a:r>
            <a:br>
              <a:rPr b="0" i="0" lang="ja" sz="1000" u="none" cap="none" strike="noStrike">
                <a:solidFill>
                  <a:schemeClr val="dk1"/>
                </a:solidFill>
                <a:latin typeface="Arial"/>
                <a:ea typeface="Arial"/>
                <a:cs typeface="Arial"/>
                <a:sym typeface="Arial"/>
              </a:rPr>
            </a:br>
            <a:r>
              <a:rPr b="0" i="0" lang="ja" sz="1000" u="none" cap="none" strike="noStrike">
                <a:solidFill>
                  <a:schemeClr val="dk1"/>
                </a:solidFill>
                <a:latin typeface="Arial"/>
                <a:ea typeface="Arial"/>
                <a:cs typeface="Arial"/>
                <a:sym typeface="Arial"/>
              </a:rPr>
              <a:t>わからない事もあるのでそうしたらググります。</a:t>
            </a:r>
            <a:br>
              <a:rPr b="0" i="0" lang="ja" sz="1000" u="none" cap="none" strike="noStrike">
                <a:solidFill>
                  <a:schemeClr val="dk1"/>
                </a:solidFill>
                <a:latin typeface="Arial"/>
                <a:ea typeface="Arial"/>
                <a:cs typeface="Arial"/>
                <a:sym typeface="Arial"/>
              </a:rPr>
            </a:br>
            <a:br>
              <a:rPr b="0" i="0" lang="ja" sz="1000" u="none" cap="none" strike="noStrike">
                <a:solidFill>
                  <a:schemeClr val="dk1"/>
                </a:solidFill>
                <a:latin typeface="Arial"/>
                <a:ea typeface="Arial"/>
                <a:cs typeface="Arial"/>
                <a:sym typeface="Arial"/>
              </a:rPr>
            </a:br>
            <a:r>
              <a:rPr b="0" i="0" lang="ja" sz="1000" u="none" cap="none" strike="noStrike">
                <a:solidFill>
                  <a:schemeClr val="dk1"/>
                </a:solidFill>
                <a:latin typeface="Arial"/>
                <a:ea typeface="Arial"/>
                <a:cs typeface="Arial"/>
                <a:sym typeface="Arial"/>
              </a:rPr>
              <a:t>では、宜しくお願いします。</a:t>
            </a:r>
            <a:endParaRPr b="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4afaf1c87_3_100: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44afaf1c87_3_100: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rPr b="0" i="0" lang="ja" sz="1000" u="none" cap="none" strike="noStrike">
                <a:solidFill>
                  <a:schemeClr val="dk1"/>
                </a:solidFill>
                <a:latin typeface="Arial"/>
                <a:ea typeface="Arial"/>
                <a:cs typeface="Arial"/>
                <a:sym typeface="Arial"/>
              </a:rPr>
              <a:t>有線の場合はLANケーブル、</a:t>
            </a:r>
            <a:br>
              <a:rPr b="0" i="0" lang="ja" sz="1000" u="none" cap="none" strike="noStrike">
                <a:solidFill>
                  <a:schemeClr val="dk1"/>
                </a:solidFill>
                <a:latin typeface="Arial"/>
                <a:ea typeface="Arial"/>
                <a:cs typeface="Arial"/>
                <a:sym typeface="Arial"/>
              </a:rPr>
            </a:br>
            <a:r>
              <a:rPr b="0" i="0" lang="ja" sz="1000" u="none" cap="none" strike="noStrike">
                <a:solidFill>
                  <a:schemeClr val="dk1"/>
                </a:solidFill>
                <a:latin typeface="Arial"/>
                <a:ea typeface="Arial"/>
                <a:cs typeface="Arial"/>
                <a:sym typeface="Arial"/>
              </a:rPr>
              <a:t>無線の場合はWifiルータを使用して、アクセスポイントを共有することで通信できます。</a:t>
            </a:r>
            <a:br>
              <a:rPr b="0" i="0" lang="ja" sz="1000" u="none" cap="none" strike="noStrike">
                <a:solidFill>
                  <a:schemeClr val="dk1"/>
                </a:solidFill>
                <a:latin typeface="Arial"/>
                <a:ea typeface="Arial"/>
                <a:cs typeface="Arial"/>
                <a:sym typeface="Arial"/>
              </a:rPr>
            </a:br>
            <a:r>
              <a:rPr b="0" i="0" lang="ja" sz="1000" u="none" cap="none" strike="noStrike">
                <a:solidFill>
                  <a:schemeClr val="dk1"/>
                </a:solidFill>
                <a:latin typeface="Arial"/>
                <a:ea typeface="Arial"/>
                <a:cs typeface="Arial"/>
                <a:sym typeface="Arial"/>
              </a:rPr>
              <a:t>要は、同じWifiに接続していれば、PC側からNAOを検知できるようになります。</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4afaf1c87_3_110: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44afaf1c87_3_110: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rPr b="0" i="0" lang="ja" sz="1000" u="none" cap="none" strike="noStrike">
                <a:solidFill>
                  <a:schemeClr val="dk1"/>
                </a:solidFill>
                <a:latin typeface="Arial"/>
                <a:ea typeface="Arial"/>
                <a:cs typeface="Arial"/>
                <a:sym typeface="Arial"/>
              </a:rPr>
              <a:t>NAOの電源を入れて、立ち上がったのを確認したら</a:t>
            </a:r>
            <a:br>
              <a:rPr b="0" i="0" lang="ja" sz="1000" u="none" cap="none" strike="noStrike">
                <a:solidFill>
                  <a:schemeClr val="dk1"/>
                </a:solidFill>
                <a:latin typeface="Arial"/>
                <a:ea typeface="Arial"/>
                <a:cs typeface="Arial"/>
                <a:sym typeface="Arial"/>
              </a:rPr>
            </a:br>
            <a:r>
              <a:rPr b="0" i="0" lang="ja" sz="1000" u="none" cap="none" strike="noStrike">
                <a:solidFill>
                  <a:schemeClr val="dk1"/>
                </a:solidFill>
                <a:latin typeface="Arial"/>
                <a:ea typeface="Arial"/>
                <a:cs typeface="Arial"/>
                <a:sym typeface="Arial"/>
              </a:rPr>
              <a:t>コレグラフを起動して、[接続]ボタンを押して、接続したいNAOをダブルクリックしてください。</a:t>
            </a:r>
            <a:br>
              <a:rPr b="0" i="0" lang="ja" sz="1000" u="none" cap="none" strike="noStrike">
                <a:solidFill>
                  <a:schemeClr val="dk1"/>
                </a:solidFill>
                <a:latin typeface="Arial"/>
                <a:ea typeface="Arial"/>
                <a:cs typeface="Arial"/>
                <a:sym typeface="Arial"/>
              </a:rPr>
            </a:b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000" u="none" cap="none" strike="noStrike">
                <a:solidFill>
                  <a:schemeClr val="dk1"/>
                </a:solidFill>
                <a:latin typeface="Arial"/>
                <a:ea typeface="Arial"/>
                <a:cs typeface="Arial"/>
                <a:sym typeface="Arial"/>
              </a:rPr>
              <a:t>接続したいNAOが表示されない場合はLANケーブルが正しく接続されているか、</a:t>
            </a:r>
            <a:br>
              <a:rPr b="0" i="0" lang="ja" sz="1000" u="none" cap="none" strike="noStrike">
                <a:solidFill>
                  <a:schemeClr val="dk1"/>
                </a:solidFill>
                <a:latin typeface="Arial"/>
                <a:ea typeface="Arial"/>
                <a:cs typeface="Arial"/>
                <a:sym typeface="Arial"/>
              </a:rPr>
            </a:br>
            <a:r>
              <a:rPr b="0" i="0" lang="ja" sz="1000" u="none" cap="none" strike="noStrike">
                <a:solidFill>
                  <a:schemeClr val="dk1"/>
                </a:solidFill>
                <a:latin typeface="Arial"/>
                <a:ea typeface="Arial"/>
                <a:cs typeface="Arial"/>
                <a:sym typeface="Arial"/>
              </a:rPr>
              <a:t>NAOが任意のWifiに接続されているかどうか確認して、</a:t>
            </a:r>
            <a:br>
              <a:rPr b="0" i="0" lang="ja" sz="1000" u="none" cap="none" strike="noStrike">
                <a:solidFill>
                  <a:schemeClr val="dk1"/>
                </a:solidFill>
                <a:latin typeface="Arial"/>
                <a:ea typeface="Arial"/>
                <a:cs typeface="Arial"/>
                <a:sym typeface="Arial"/>
              </a:rPr>
            </a:br>
            <a:r>
              <a:rPr b="0" i="0" lang="ja" sz="1000" u="none" cap="none" strike="noStrike">
                <a:solidFill>
                  <a:schemeClr val="dk1"/>
                </a:solidFill>
                <a:latin typeface="Arial"/>
                <a:ea typeface="Arial"/>
                <a:cs typeface="Arial"/>
                <a:sym typeface="Arial"/>
              </a:rPr>
              <a:t>右側にある固定IP,ホスト名入力欄に</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000" u="none" cap="none" strike="noStrike">
                <a:solidFill>
                  <a:schemeClr val="dk1"/>
                </a:solidFill>
                <a:latin typeface="Arial"/>
                <a:ea typeface="Arial"/>
                <a:cs typeface="Arial"/>
                <a:sym typeface="Arial"/>
              </a:rPr>
              <a:t>IPあるいはホスト名(***.local)を入力して[選択]ボタンを押して下さい。</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000" u="none" cap="none" strike="noStrike">
                <a:solidFill>
                  <a:schemeClr val="dk1"/>
                </a:solidFill>
                <a:latin typeface="Arial"/>
                <a:ea typeface="Arial"/>
                <a:cs typeface="Arial"/>
                <a:sym typeface="Arial"/>
              </a:rPr>
              <a:t>これでも接続されない場合は</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000" u="none" cap="none" strike="noStrike">
                <a:solidFill>
                  <a:schemeClr val="dk1"/>
                </a:solidFill>
                <a:latin typeface="Arial"/>
                <a:ea typeface="Arial"/>
                <a:cs typeface="Arial"/>
                <a:sym typeface="Arial"/>
              </a:rPr>
              <a:t>コレグラフとNAOを再起動してください。</a:t>
            </a:r>
            <a:endParaRPr b="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4afaf1c87_3_119: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44afaf1c87_3_119: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コレグラフ左側に表示されているファイル一覧は、NAOアプリの構成ファイルです。</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&lt;各ファイルの説明&gt;</a:t>
            </a:r>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Behaviorはandroid等でいうActivityのようなものだと思って頂ければと思います。</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ウェブページでいうHTMLファイルのようなものだと思って頂ければと思います。</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Behaviorを呼び出すと、そこに記述されている処理を行った後にそのBehaviorが終了すると</a:t>
            </a: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元の呼び出し元に戻ってきます。</a:t>
            </a:r>
            <a:br>
              <a:rPr b="0" i="0" lang="ja" sz="1800" u="none" cap="none" strike="noStrike">
                <a:solidFill>
                  <a:schemeClr val="dk1"/>
                </a:solidFill>
                <a:latin typeface="Arial"/>
                <a:ea typeface="Arial"/>
                <a:cs typeface="Arial"/>
                <a:sym typeface="Arial"/>
              </a:rPr>
            </a:b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NAOのアプリを開発する際に、編集するファイルはbehaviorがほとんどです。</a:t>
            </a:r>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4afaf1c87_3_126: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44afaf1c87_3_126: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アプリを保存するにはツールバーにある[プロジェクトを保存]ボタンを押して、プロジェクトに穴目をつけて、作成場所を決めたら保存しましょう。</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正常に保存されるとプロパティボタン上野プロジェクト名が変わります。</a:t>
            </a:r>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4afaf1c87_3_134: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44afaf1c87_3_134: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以前編集したアプリ、あるいは外部から保存したアプリを開くには</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コレグラフの[プロジェクトを開く]ボタンを押して、任意のpmlファイルを選択してプロジェクトを開きます。</a:t>
            </a:r>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4afaf1c87_3_142: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44afaf1c87_3_142: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プロジェクトの名前やアプリケーションID、バージョン、使用言語や概要を編集する場合は、</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コレグラフ左上のあるプロジェクトの内容タブの[プロパティ]ボタンを押して、</a:t>
            </a: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プロジェクトのプロパティウィンドウを開きます。</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変更したら必ず右下の[OK]ボタンを押して下さい。</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押さないと編集した内容が反映されません。</a:t>
            </a:r>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4afaf1c87_3_150: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44afaf1c87_3_150: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コレグラフでNAOのプログラミングを行う歳、以下の2通りの開発方法があります。</a:t>
            </a: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・実機のNAOに接続する</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・コレグラフを起動した時に自動的に立ち上がるバーチャルロボットで接続する</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バーチャルロボットにできない事は</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・関節固定の制御</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・音声録音</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・音声位置追跡</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・画像認識</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・タッチセンサー</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・ソナーセンサー</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・抑揚調節</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になります。</a:t>
            </a:r>
            <a:br>
              <a:rPr b="0" i="0" lang="ja" sz="1800" u="none" cap="none" strike="noStrike">
                <a:solidFill>
                  <a:schemeClr val="dk1"/>
                </a:solidFill>
                <a:latin typeface="Arial"/>
                <a:ea typeface="Arial"/>
                <a:cs typeface="Arial"/>
                <a:sym typeface="Arial"/>
              </a:rPr>
            </a:b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これは余談ですが、</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NAOのアプリ開発にNAOは最低2,3台は必要かと思います。</a:t>
            </a:r>
            <a:br>
              <a:rPr b="0" i="0" lang="ja" sz="1800" u="none" cap="none" strike="noStrike">
                <a:solidFill>
                  <a:schemeClr val="dk1"/>
                </a:solidFill>
                <a:latin typeface="Arial"/>
                <a:ea typeface="Arial"/>
                <a:cs typeface="Arial"/>
                <a:sym typeface="Arial"/>
              </a:rPr>
            </a:b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その理由としては、案件のアプリ開発で</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バーチャルロボットでの作業は、あくまで動作のチェック程度にしか使えません。</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バーチャルで開発したモーションを実機で実行すると、慣性や摩擦の影響で、創造とは違った動きをする場合がありますし、</a:t>
            </a: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音声認識の比率の確認や音声合成のイントネーション調節もできません。</a:t>
            </a:r>
            <a:br>
              <a:rPr b="0" i="0" lang="ja" sz="1800" u="none" cap="none" strike="noStrike">
                <a:solidFill>
                  <a:schemeClr val="dk1"/>
                </a:solidFill>
                <a:latin typeface="Arial"/>
                <a:ea typeface="Arial"/>
                <a:cs typeface="Arial"/>
                <a:sym typeface="Arial"/>
              </a:rPr>
            </a:b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実機が2,3台必要と思う一番の理由は、HTMLやiOSやandroidなどの外部との連動の際に、</a:t>
            </a: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NAOの中にあるQiMessagingという機能を使うのですが、</a:t>
            </a: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この機能は実機がないとテストできません。</a:t>
            </a:r>
            <a:br>
              <a:rPr b="0" i="0" lang="ja" sz="1800" u="none" cap="none" strike="noStrike">
                <a:solidFill>
                  <a:schemeClr val="dk1"/>
                </a:solidFill>
                <a:latin typeface="Arial"/>
                <a:ea typeface="Arial"/>
                <a:cs typeface="Arial"/>
                <a:sym typeface="Arial"/>
              </a:rPr>
            </a:b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いくら作業を分担したとしても、モーション、音声調整、Python動作確認、外部連動などの役割ができますので</a:t>
            </a: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NAOに不具合がおきる事を考慮すると最低2台、作業分担を考えると3台以上必要と感じます。</a:t>
            </a: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案件が大きくなればなるほど、必要なNAOも増えてくると考えます。</a:t>
            </a:r>
            <a:br>
              <a:rPr b="0" i="0" lang="ja" sz="1800" u="none" cap="none" strike="noStrike">
                <a:solidFill>
                  <a:schemeClr val="dk1"/>
                </a:solidFill>
                <a:latin typeface="Arial"/>
                <a:ea typeface="Arial"/>
                <a:cs typeface="Arial"/>
                <a:sym typeface="Arial"/>
              </a:rPr>
            </a:b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私が携わるNAOアプリ開発の会社は稼働できるNAOを常に4台キープしています。</a:t>
            </a:r>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4afaf1c87_3_162: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44afaf1c87_3_162: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lnSpc>
                <a:spcPct val="100000"/>
              </a:lnSpc>
              <a:spcBef>
                <a:spcPts val="0"/>
              </a:spcBef>
              <a:spcAft>
                <a:spcPts val="0"/>
              </a:spcAft>
              <a:buClr>
                <a:schemeClr val="dk1"/>
              </a:buClr>
              <a:buSzPts val="1800"/>
              <a:buFont typeface="Arial"/>
              <a:buNone/>
            </a:pPr>
            <a:r>
              <a:rPr b="0" i="0" lang="ja" sz="1800" u="none" cap="none" strike="noStrike">
                <a:solidFill>
                  <a:schemeClr val="dk1"/>
                </a:solidFill>
                <a:latin typeface="Arial"/>
                <a:ea typeface="Arial"/>
                <a:cs typeface="Arial"/>
                <a:sym typeface="Arial"/>
              </a:rPr>
              <a:t>学んだコレグラフの操作方法を駆使して、NAOを動かしてみましょう。</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4afaf1c87_3_169: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44afaf1c87_3_169: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rPr b="0" i="0" lang="ja" sz="1000" u="none" cap="none" strike="noStrike">
                <a:solidFill>
                  <a:schemeClr val="dk1"/>
                </a:solidFill>
                <a:latin typeface="Arial"/>
                <a:ea typeface="Arial"/>
                <a:cs typeface="Arial"/>
                <a:sym typeface="Arial"/>
              </a:rPr>
              <a:t>&lt;ページ説明&gt;</a:t>
            </a:r>
            <a:endParaRPr b="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4afaf1c87_3_179: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44afaf1c87_3_179: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rPr b="0" i="0" lang="ja" sz="1000" u="none" cap="none" strike="noStrike">
                <a:solidFill>
                  <a:schemeClr val="dk1"/>
                </a:solidFill>
                <a:latin typeface="Arial"/>
                <a:ea typeface="Arial"/>
                <a:cs typeface="Arial"/>
                <a:sym typeface="Arial"/>
              </a:rPr>
              <a:t>&lt;ページ説明&gt;</a:t>
            </a:r>
            <a:endParaRPr/>
          </a:p>
          <a:p>
            <a:pPr indent="0" lvl="0" marL="0" marR="0" rtl="0" algn="l">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4afaf1c87_3_25: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g44afaf1c87_3_25: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今日は以上のような授業内容になります。</a:t>
            </a:r>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4afaf1c87_3_200: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44afaf1c87_3_200: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lnSpc>
                <a:spcPct val="100000"/>
              </a:lnSpc>
              <a:spcBef>
                <a:spcPts val="0"/>
              </a:spcBef>
              <a:spcAft>
                <a:spcPts val="0"/>
              </a:spcAft>
              <a:buClr>
                <a:schemeClr val="dk1"/>
              </a:buClr>
              <a:buSzPts val="250"/>
              <a:buFont typeface="Arial"/>
              <a:buNone/>
            </a:pPr>
            <a:r>
              <a:rPr b="0" i="0" lang="ja" sz="1000" u="none" cap="none" strike="noStrike">
                <a:solidFill>
                  <a:schemeClr val="dk1"/>
                </a:solidFill>
                <a:latin typeface="Arial"/>
                <a:ea typeface="Arial"/>
                <a:cs typeface="Arial"/>
                <a:sym typeface="Arial"/>
              </a:rPr>
              <a:t>&lt;ページ説明&gt;</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br>
              <a:rPr b="0" i="0" lang="ja" sz="1000" u="none" cap="none" strike="noStrike">
                <a:solidFill>
                  <a:schemeClr val="dk1"/>
                </a:solidFill>
                <a:latin typeface="Arial"/>
                <a:ea typeface="Arial"/>
                <a:cs typeface="Arial"/>
                <a:sym typeface="Arial"/>
              </a:rPr>
            </a:br>
            <a:r>
              <a:rPr b="0" i="0" lang="ja" sz="1000" u="none" cap="none" strike="noStrike">
                <a:solidFill>
                  <a:schemeClr val="dk1"/>
                </a:solidFill>
                <a:latin typeface="Arial"/>
                <a:ea typeface="Arial"/>
                <a:cs typeface="Arial"/>
                <a:sym typeface="Arial"/>
              </a:rPr>
              <a:t>発言させたい文章のイントネーションが違うと思った場合、</a:t>
            </a:r>
            <a:br>
              <a:rPr b="0" i="0" lang="ja" sz="1000" u="none" cap="none" strike="noStrike">
                <a:solidFill>
                  <a:schemeClr val="dk1"/>
                </a:solidFill>
                <a:latin typeface="Arial"/>
                <a:ea typeface="Arial"/>
                <a:cs typeface="Arial"/>
                <a:sym typeface="Arial"/>
              </a:rPr>
            </a:br>
            <a:r>
              <a:rPr b="0" i="0" lang="ja" sz="1000" u="none" cap="none" strike="noStrike">
                <a:solidFill>
                  <a:schemeClr val="dk1"/>
                </a:solidFill>
                <a:latin typeface="Arial"/>
                <a:ea typeface="Arial"/>
                <a:cs typeface="Arial"/>
                <a:sym typeface="Arial"/>
              </a:rPr>
              <a:t>漢字を平仮名にしたり、カタカナにしたり、違う漢字を使ったりすることで、</a:t>
            </a:r>
            <a:br>
              <a:rPr b="0" i="0" lang="ja" sz="1000" u="none" cap="none" strike="noStrike">
                <a:solidFill>
                  <a:schemeClr val="dk1"/>
                </a:solidFill>
                <a:latin typeface="Arial"/>
                <a:ea typeface="Arial"/>
                <a:cs typeface="Arial"/>
                <a:sym typeface="Arial"/>
              </a:rPr>
            </a:br>
            <a:r>
              <a:rPr b="0" i="0" lang="ja" sz="1000" u="none" cap="none" strike="noStrike">
                <a:solidFill>
                  <a:schemeClr val="dk1"/>
                </a:solidFill>
                <a:latin typeface="Arial"/>
                <a:ea typeface="Arial"/>
                <a:cs typeface="Arial"/>
                <a:sym typeface="Arial"/>
              </a:rPr>
              <a:t>目的のイントネーションに近づける事ができます。</a:t>
            </a:r>
            <a:br>
              <a:rPr b="0" i="0" lang="ja" sz="1000" u="none" cap="none" strike="noStrike">
                <a:solidFill>
                  <a:schemeClr val="dk1"/>
                </a:solidFill>
                <a:latin typeface="Arial"/>
                <a:ea typeface="Arial"/>
                <a:cs typeface="Arial"/>
                <a:sym typeface="Arial"/>
              </a:rPr>
            </a:br>
            <a:br>
              <a:rPr b="0" i="0" lang="ja" sz="1000" u="none" cap="none" strike="noStrike">
                <a:solidFill>
                  <a:schemeClr val="dk1"/>
                </a:solidFill>
                <a:latin typeface="Arial"/>
                <a:ea typeface="Arial"/>
                <a:cs typeface="Arial"/>
                <a:sym typeface="Arial"/>
              </a:rPr>
            </a:br>
            <a:r>
              <a:rPr b="0" i="0" lang="ja" sz="1000" u="none" cap="none" strike="noStrike">
                <a:solidFill>
                  <a:schemeClr val="dk1"/>
                </a:solidFill>
                <a:latin typeface="Arial"/>
                <a:ea typeface="Arial"/>
                <a:cs typeface="Arial"/>
                <a:sym typeface="Arial"/>
              </a:rPr>
              <a:t>他にもコマンドを使って、微調節を行う事ができますが</a:t>
            </a:r>
            <a:br>
              <a:rPr b="0" i="0" lang="ja" sz="1000" u="none" cap="none" strike="noStrike">
                <a:solidFill>
                  <a:schemeClr val="dk1"/>
                </a:solidFill>
                <a:latin typeface="Arial"/>
                <a:ea typeface="Arial"/>
                <a:cs typeface="Arial"/>
                <a:sym typeface="Arial"/>
              </a:rPr>
            </a:br>
            <a:r>
              <a:rPr b="0" i="0" lang="ja" sz="1000" u="none" cap="none" strike="noStrike">
                <a:solidFill>
                  <a:schemeClr val="dk1"/>
                </a:solidFill>
                <a:latin typeface="Arial"/>
                <a:ea typeface="Arial"/>
                <a:cs typeface="Arial"/>
                <a:sym typeface="Arial"/>
              </a:rPr>
              <a:t>講義の時間に余裕があれば、後ほど詳しくご説明致します。</a:t>
            </a:r>
            <a:endParaRPr b="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4afaf1c87_3_215: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44afaf1c87_3_215: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lnSpc>
                <a:spcPct val="100000"/>
              </a:lnSpc>
              <a:spcBef>
                <a:spcPts val="0"/>
              </a:spcBef>
              <a:spcAft>
                <a:spcPts val="0"/>
              </a:spcAft>
              <a:buClr>
                <a:schemeClr val="dk1"/>
              </a:buClr>
              <a:buSzPts val="1800"/>
              <a:buFont typeface="Arial"/>
              <a:buNone/>
            </a:pPr>
            <a:r>
              <a:rPr b="0" i="0" lang="ja" sz="1800" u="none" cap="none" strike="noStrike">
                <a:solidFill>
                  <a:schemeClr val="dk1"/>
                </a:solidFill>
                <a:latin typeface="Arial"/>
                <a:ea typeface="Arial"/>
                <a:cs typeface="Arial"/>
                <a:sym typeface="Arial"/>
              </a:rPr>
              <a:t>&lt;ページ説明&gt;</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44afaf1c87_3_226: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44afaf1c87_3_226: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今度は喋ると同時に手を振るようにしてみます。</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先ほどと同じようにSay，アニメーションを追加しますが、繋ぎ方を図のように変えます。</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実行すると喋りながら手を振ります。これは並列に繋いだ為、同時に処理を開始しているからです。</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 簡易的なモーションと発話の機能であれば、これで十分ですが、</a:t>
            </a: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 このような機能をいくつも作ったり、難しいモーションを開発するようだと非常に開発効率が悪いですね。</a:t>
            </a: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 効率がよくなる開発方法を次のページでご紹介します。</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4afaf1c87_3_237: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44afaf1c87_3_237: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rPr b="0" i="0" lang="ja" sz="1600" u="none" cap="none" strike="noStrike">
                <a:solidFill>
                  <a:schemeClr val="dk1"/>
                </a:solidFill>
                <a:latin typeface="Arial"/>
                <a:ea typeface="Arial"/>
                <a:cs typeface="Arial"/>
                <a:sym typeface="Arial"/>
              </a:rPr>
              <a:t>onStartに入るとBOXの機能が開始されます。</a:t>
            </a:r>
            <a:endParaRPr b="0"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600" u="none" cap="none" strike="noStrike">
                <a:solidFill>
                  <a:schemeClr val="dk1"/>
                </a:solidFill>
                <a:latin typeface="Arial"/>
                <a:ea typeface="Arial"/>
                <a:cs typeface="Arial"/>
                <a:sym typeface="Arial"/>
              </a:rPr>
              <a:t>onStopに入るとBOXの機能が停止されます。</a:t>
            </a:r>
            <a:endParaRPr b="0"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4afaf1c87_3_251:notes"/>
          <p:cNvSpPr txBox="1"/>
          <p:nvPr>
            <p:ph idx="1" type="body"/>
          </p:nvPr>
        </p:nvSpPr>
        <p:spPr>
          <a:xfrm>
            <a:off x="622146" y="3714627"/>
            <a:ext cx="4977171" cy="3519121"/>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44afaf1c87_3_251: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4afaf1c87_3_257:notes"/>
          <p:cNvSpPr txBox="1"/>
          <p:nvPr>
            <p:ph idx="1" type="body"/>
          </p:nvPr>
        </p:nvSpPr>
        <p:spPr>
          <a:xfrm>
            <a:off x="622146" y="3714627"/>
            <a:ext cx="4977171" cy="3519121"/>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44afaf1c87_3_257: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44afaf1c87_3_261: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44afaf1c87_3_261: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&lt;ページ説明&gt;</a:t>
            </a:r>
            <a:endParaRPr/>
          </a:p>
          <a:p>
            <a:pPr indent="0" lvl="0" marL="0" marR="0" rtl="0" algn="l">
              <a:spcBef>
                <a:spcPts val="0"/>
              </a:spcBef>
              <a:spcAft>
                <a:spcPts val="0"/>
              </a:spcAft>
              <a:buNone/>
            </a:pP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25フレームレートにつき約1秒になります。</a:t>
            </a:r>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4afaf1c87_3_278: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44afaf1c87_3_278: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&lt;ページ説明&gt;</a:t>
            </a:r>
            <a:br>
              <a:rPr b="0" i="0" lang="ja" sz="1800" u="none" cap="none" strike="noStrike">
                <a:solidFill>
                  <a:schemeClr val="dk1"/>
                </a:solidFill>
                <a:latin typeface="Arial"/>
                <a:ea typeface="Arial"/>
                <a:cs typeface="Arial"/>
                <a:sym typeface="Arial"/>
              </a:rPr>
            </a:br>
            <a:br>
              <a:rPr b="0" i="0" lang="ja"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44afaf1c87_3_289: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44afaf1c87_3_289: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44afaf1c87_3_300: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44afaf1c87_3_300: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4afaf1c87_3_31: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44afaf1c87_3_31: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それでは、アプリ開発方法に入る前に、</a:t>
            </a: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コレグラフをインストールしながら、NAOについて紹介していきたいと思います。</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https://developer.softbankrobotics.com/jp-ja/?__CAMCID=bPwQfYSFku-309&amp;__CAMSID=EozcdIBHPEfH-16&amp;__CAMVID=feoeCfgCFHZvE&amp;_c_d=1#_ga=2.97976861.388804409.1526349281-282549036.1503895493</a:t>
            </a: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上記リンクに飛び、ダウンロードタブを押した後に</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NAOV5 &amp;V4 を選択して、</a:t>
            </a: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WindowsのSetupを選択</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Choregrapheをインストールします。</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HPに記述されているライセンスキーを入力します。</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Quickを選択して、次へを押して放置してください。</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インストール画面になりましたかね？</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では、インストールしている間に、</a:t>
            </a: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簡単にこのロボットについて話させてもらおうと思います。</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44afaf1c87_3_311: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44afaf1c87_3_311: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&lt;ページ説明&gt;</a:t>
            </a:r>
            <a:br>
              <a:rPr b="0" i="0" lang="ja" sz="1800" u="none" cap="none" strike="noStrike">
                <a:solidFill>
                  <a:schemeClr val="dk1"/>
                </a:solidFill>
                <a:latin typeface="Arial"/>
                <a:ea typeface="Arial"/>
                <a:cs typeface="Arial"/>
                <a:sym typeface="Arial"/>
              </a:rPr>
            </a:b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これは僕が普段行っているモーションの開発方法ですが、</a:t>
            </a: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あくまで参考適度にお話し致します。。</a:t>
            </a: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まずはアニメーションモードを使い、実機を動かして、大まかな動きを登録をします。</a:t>
            </a: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大まかな動きが完成したら接続ロボットをバーチャルへ変更して、</a:t>
            </a: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ロボットビューの数値を変更して微調節します。</a:t>
            </a: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さらになめらかな動きにしたい場合は</a:t>
            </a:r>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左上にあるタイムラインの編集ボタンを押して、点と点の間の移動線を調節して、自然な動きにしてあげる事をオススメ致します。</a:t>
            </a:r>
            <a:br>
              <a:rPr b="0" i="0" lang="ja" sz="1800" u="none" cap="none" strike="noStrike">
                <a:solidFill>
                  <a:schemeClr val="dk1"/>
                </a:solidFill>
                <a:latin typeface="Arial"/>
                <a:ea typeface="Arial"/>
                <a:cs typeface="Arial"/>
                <a:sym typeface="Arial"/>
              </a:rPr>
            </a:b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何故このような面倒くさい事をするかと言いますと、</a:t>
            </a: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実機NAOのモータへの負担、大きすぎる数値の変更によるNAOの転倒などを考慮した開発方法だからです。</a:t>
            </a: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これを怠ると、ギアやモータを痛めてしまったり、NAOが転倒する可能性が非常に高くなります。</a:t>
            </a:r>
            <a:br>
              <a:rPr b="0" i="0" lang="ja" sz="1800" u="none" cap="none" strike="noStrike">
                <a:solidFill>
                  <a:schemeClr val="dk1"/>
                </a:solidFill>
                <a:latin typeface="Arial"/>
                <a:ea typeface="Arial"/>
                <a:cs typeface="Arial"/>
                <a:sym typeface="Arial"/>
              </a:rPr>
            </a:b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ちなみに25フレームレート毎に一つのモーションというのはあくまで目安です。</a:t>
            </a: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手の開閉、手首のひねり程度の</a:t>
            </a: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小さい動きであれば、もう少し間隔を狭くしても問題ありません。</a:t>
            </a:r>
            <a:br>
              <a:rPr b="0" i="0" lang="ja"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4afaf1c87_3_330: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44afaf1c87_3_330: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4afaf1c87_3_341: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44afaf1c87_3_341: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44afaf1c87_3_353: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44afaf1c87_3_353: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44afaf1c87_3_362: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44afaf1c87_3_362: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44afaf1c87_3_371: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44afaf1c87_3_371: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rPr b="0" i="0" lang="ja" sz="1600" u="none" cap="none" strike="noStrike">
                <a:solidFill>
                  <a:schemeClr val="dk1"/>
                </a:solidFill>
                <a:latin typeface="Arial"/>
                <a:ea typeface="Arial"/>
                <a:cs typeface="Arial"/>
                <a:sym typeface="Arial"/>
              </a:rPr>
              <a:t>音声認識用のBOX</a:t>
            </a:r>
            <a:br>
              <a:rPr b="0" i="0" lang="ja" sz="1600" u="none" cap="none" strike="noStrike">
                <a:solidFill>
                  <a:schemeClr val="dk1"/>
                </a:solidFill>
                <a:latin typeface="Arial"/>
                <a:ea typeface="Arial"/>
                <a:cs typeface="Arial"/>
                <a:sym typeface="Arial"/>
              </a:rPr>
            </a:br>
            <a:r>
              <a:rPr b="0" i="0" lang="ja" sz="1600" u="none" cap="none" strike="noStrike">
                <a:solidFill>
                  <a:schemeClr val="dk1"/>
                </a:solidFill>
                <a:latin typeface="Arial"/>
                <a:ea typeface="Arial"/>
                <a:cs typeface="Arial"/>
                <a:sym typeface="Arial"/>
              </a:rPr>
              <a:t>SpeechRecoボックスの説明を致しますが、</a:t>
            </a:r>
            <a:br>
              <a:rPr b="0" i="0" lang="ja" sz="1600" u="none" cap="none" strike="noStrike">
                <a:solidFill>
                  <a:schemeClr val="dk1"/>
                </a:solidFill>
                <a:latin typeface="Arial"/>
                <a:ea typeface="Arial"/>
                <a:cs typeface="Arial"/>
                <a:sym typeface="Arial"/>
              </a:rPr>
            </a:br>
            <a:r>
              <a:rPr b="0" i="0" lang="ja" sz="1600" u="none" cap="none" strike="noStrike">
                <a:solidFill>
                  <a:schemeClr val="dk1"/>
                </a:solidFill>
                <a:latin typeface="Arial"/>
                <a:ea typeface="Arial"/>
                <a:cs typeface="Arial"/>
                <a:sym typeface="Arial"/>
              </a:rPr>
              <a:t>このボックスは基本的にアプリ開発ではあまり使いません。</a:t>
            </a:r>
            <a:br>
              <a:rPr b="0" i="0" lang="ja" sz="1600" u="none" cap="none" strike="noStrike">
                <a:solidFill>
                  <a:schemeClr val="dk1"/>
                </a:solidFill>
                <a:latin typeface="Arial"/>
                <a:ea typeface="Arial"/>
                <a:cs typeface="Arial"/>
                <a:sym typeface="Arial"/>
              </a:rPr>
            </a:br>
            <a:r>
              <a:rPr b="0" i="0" lang="ja" sz="1600" u="none" cap="none" strike="noStrike">
                <a:solidFill>
                  <a:schemeClr val="dk1"/>
                </a:solidFill>
                <a:latin typeface="Arial"/>
                <a:ea typeface="Arial"/>
                <a:cs typeface="Arial"/>
                <a:sym typeface="Arial"/>
              </a:rPr>
              <a:t>もっと便利でもっと簡単な開発方法がありますので、</a:t>
            </a:r>
            <a:br>
              <a:rPr b="0" i="0" lang="ja" sz="1600" u="none" cap="none" strike="noStrike">
                <a:solidFill>
                  <a:schemeClr val="dk1"/>
                </a:solidFill>
                <a:latin typeface="Arial"/>
                <a:ea typeface="Arial"/>
                <a:cs typeface="Arial"/>
                <a:sym typeface="Arial"/>
              </a:rPr>
            </a:br>
            <a:r>
              <a:rPr b="0" i="0" lang="ja" sz="1600" u="none" cap="none" strike="noStrike">
                <a:solidFill>
                  <a:schemeClr val="dk1"/>
                </a:solidFill>
                <a:latin typeface="Arial"/>
                <a:ea typeface="Arial"/>
                <a:cs typeface="Arial"/>
                <a:sym typeface="Arial"/>
              </a:rPr>
              <a:t>こんなボックスがあり、こんな機能がある程度に覚えていただければと思います。</a:t>
            </a:r>
            <a:br>
              <a:rPr b="0" i="0" lang="ja" sz="1600" u="none" cap="none" strike="noStrike">
                <a:solidFill>
                  <a:schemeClr val="dk1"/>
                </a:solidFill>
                <a:latin typeface="Arial"/>
                <a:ea typeface="Arial"/>
                <a:cs typeface="Arial"/>
                <a:sym typeface="Arial"/>
              </a:rPr>
            </a:br>
            <a:r>
              <a:rPr b="0" i="0" lang="ja" sz="1600" u="none" cap="none" strike="noStrike">
                <a:solidFill>
                  <a:schemeClr val="dk1"/>
                </a:solidFill>
                <a:latin typeface="Arial"/>
                <a:ea typeface="Arial"/>
                <a:cs typeface="Arial"/>
                <a:sym typeface="Arial"/>
              </a:rPr>
              <a:t>このボックスはあくまで入門編です。</a:t>
            </a:r>
            <a:br>
              <a:rPr b="0" i="0" lang="ja" sz="1600" u="none" cap="none" strike="noStrike">
                <a:solidFill>
                  <a:schemeClr val="dk1"/>
                </a:solidFill>
                <a:latin typeface="Arial"/>
                <a:ea typeface="Arial"/>
                <a:cs typeface="Arial"/>
                <a:sym typeface="Arial"/>
              </a:rPr>
            </a:br>
            <a:br>
              <a:rPr b="0" i="0" lang="ja" sz="1600" u="none" cap="none" strike="noStrike">
                <a:solidFill>
                  <a:schemeClr val="dk1"/>
                </a:solidFill>
                <a:latin typeface="Arial"/>
                <a:ea typeface="Arial"/>
                <a:cs typeface="Arial"/>
                <a:sym typeface="Arial"/>
              </a:rPr>
            </a:br>
            <a:r>
              <a:rPr b="0" i="0" lang="ja" sz="1600" u="none" cap="none" strike="noStrike">
                <a:solidFill>
                  <a:schemeClr val="dk1"/>
                </a:solidFill>
                <a:latin typeface="Arial"/>
                <a:ea typeface="Arial"/>
                <a:cs typeface="Arial"/>
                <a:sym typeface="Arial"/>
              </a:rPr>
              <a:t>後ほど、便利な音声認識用ボックス、QiChatについて詳しくご説明致します。</a:t>
            </a:r>
            <a:br>
              <a:rPr b="0" i="0" lang="ja" sz="1600" u="none" cap="none" strike="noStrike">
                <a:solidFill>
                  <a:schemeClr val="dk1"/>
                </a:solidFill>
                <a:latin typeface="Arial"/>
                <a:ea typeface="Arial"/>
                <a:cs typeface="Arial"/>
                <a:sym typeface="Arial"/>
              </a:rPr>
            </a:br>
            <a:br>
              <a:rPr b="0" i="0" lang="ja" sz="1600" u="none" cap="none" strike="noStrike">
                <a:solidFill>
                  <a:schemeClr val="dk1"/>
                </a:solidFill>
                <a:latin typeface="Arial"/>
                <a:ea typeface="Arial"/>
                <a:cs typeface="Arial"/>
                <a:sym typeface="Arial"/>
              </a:rPr>
            </a:br>
            <a:r>
              <a:rPr b="0" i="0" lang="ja" sz="1600" u="none" cap="none" strike="noStrike">
                <a:solidFill>
                  <a:schemeClr val="dk1"/>
                </a:solidFill>
                <a:latin typeface="Arial"/>
                <a:ea typeface="Arial"/>
                <a:cs typeface="Arial"/>
                <a:sym typeface="Arial"/>
              </a:rPr>
              <a:t>&lt;ページ説明&gt;</a:t>
            </a:r>
            <a:endParaRPr b="0" i="0" sz="1600" u="none" cap="none" strike="noStrik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44afaf1c87_3_386: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44afaf1c87_3_386: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44afaf1c87_3_396: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44afaf1c87_3_396: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44afaf1c87_3_407: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44afaf1c87_3_407: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44afaf1c87_3_418: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44afaf1c87_3_418: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4afaf1c87_3_37: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44afaf1c87_3_37: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・対話</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コミュニケーションデモ</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ja" sz="1800" u="none" cap="none" strike="noStrike">
                <a:solidFill>
                  <a:schemeClr val="dk1"/>
                </a:solidFill>
                <a:latin typeface="Arial"/>
                <a:ea typeface="Arial"/>
                <a:cs typeface="Arial"/>
                <a:sym typeface="Arial"/>
              </a:rPr>
              <a:t>・センサー</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ja" sz="1800" u="none" cap="none" strike="noStrike">
                <a:solidFill>
                  <a:schemeClr val="dk1"/>
                </a:solidFill>
                <a:latin typeface="Arial"/>
                <a:ea typeface="Arial"/>
                <a:cs typeface="Arial"/>
                <a:sym typeface="Arial"/>
              </a:rPr>
              <a:t>タッチセンサーデモ</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・ネット通信</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44afaf1c87_3_431: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44afaf1c87_3_431: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44afaf1c87_3_445: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44afaf1c87_3_445: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44afaf1c87_3_462: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44afaf1c87_3_462: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44afaf1c87_3_478: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44afaf1c87_3_478: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44afaf1c87_3_43: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44afaf1c87_3_43: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NAOの部品についても軽く触れておきましょう。</a:t>
            </a: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アプリでもよく使うセンサーとしてはカメラとマイク、LEDライトですね。</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カメラは額と口元にあり、正面と足元を写しています。</a:t>
            </a: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マイクは頭部に４つあり、ユーザがどちらから話しかけてきているかを判断しています。</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800" u="none" cap="none" strike="noStrike">
                <a:solidFill>
                  <a:schemeClr val="dk1"/>
                </a:solidFill>
                <a:latin typeface="Arial"/>
                <a:ea typeface="Arial"/>
                <a:cs typeface="Arial"/>
                <a:sym typeface="Arial"/>
              </a:rPr>
              <a:t>LEDライトは頭、耳、目、胸、脚の5箇所についており、LEDの個数は様々です。</a:t>
            </a:r>
            <a:br>
              <a:rPr b="0" i="0" lang="ja" sz="1800" u="none" cap="none" strike="noStrike">
                <a:solidFill>
                  <a:schemeClr val="dk1"/>
                </a:solidFill>
                <a:latin typeface="Arial"/>
                <a:ea typeface="Arial"/>
                <a:cs typeface="Arial"/>
                <a:sym typeface="Arial"/>
              </a:rPr>
            </a:br>
            <a:br>
              <a:rPr b="0" i="0" lang="ja" sz="1800" u="none" cap="none" strike="noStrike">
                <a:solidFill>
                  <a:schemeClr val="dk1"/>
                </a:solidFill>
                <a:latin typeface="Arial"/>
                <a:ea typeface="Arial"/>
                <a:cs typeface="Arial"/>
                <a:sym typeface="Arial"/>
              </a:rPr>
            </a:br>
            <a:r>
              <a:rPr b="0" i="0" lang="ja" sz="1800" u="none" cap="none" strike="noStrike">
                <a:solidFill>
                  <a:schemeClr val="dk1"/>
                </a:solidFill>
                <a:latin typeface="Arial"/>
                <a:ea typeface="Arial"/>
                <a:cs typeface="Arial"/>
                <a:sym typeface="Arial"/>
              </a:rPr>
              <a:t>CPUはWindows　XP程度のものが入っています。</a:t>
            </a:r>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4afaf1c87_3_51: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44afaf1c87_3_51: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t/>
            </a:r>
            <a:endParaRPr b="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4afaf1c87_3_59: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44afaf1c87_3_59: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rPr b="0" i="0" lang="ja" sz="1000" u="none" cap="none" strike="noStrike">
                <a:solidFill>
                  <a:schemeClr val="dk1"/>
                </a:solidFill>
                <a:latin typeface="Arial"/>
                <a:ea typeface="Arial"/>
                <a:cs typeface="Arial"/>
                <a:sym typeface="Arial"/>
              </a:rPr>
              <a:t>&lt;全員のインストールが終わったことを確認&gt;</a:t>
            </a:r>
            <a:br>
              <a:rPr b="0" i="0" lang="ja" sz="1000" u="none" cap="none" strike="noStrike">
                <a:solidFill>
                  <a:schemeClr val="dk1"/>
                </a:solidFill>
                <a:latin typeface="Arial"/>
                <a:ea typeface="Arial"/>
                <a:cs typeface="Arial"/>
                <a:sym typeface="Arial"/>
              </a:rPr>
            </a:br>
            <a:r>
              <a:rPr b="0" i="0" lang="ja" sz="1000" u="none" cap="none" strike="noStrike">
                <a:solidFill>
                  <a:schemeClr val="dk1"/>
                </a:solidFill>
                <a:latin typeface="Arial"/>
                <a:ea typeface="Arial"/>
                <a:cs typeface="Arial"/>
                <a:sym typeface="Arial"/>
              </a:rPr>
              <a:t>コレグラフを開いてください。</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br>
              <a:rPr b="0" i="0" lang="ja" sz="1000" u="none" cap="none" strike="noStrike">
                <a:solidFill>
                  <a:schemeClr val="dk1"/>
                </a:solidFill>
                <a:latin typeface="Arial"/>
                <a:ea typeface="Arial"/>
                <a:cs typeface="Arial"/>
                <a:sym typeface="Arial"/>
              </a:rPr>
            </a:br>
            <a:r>
              <a:rPr b="0" i="0" lang="ja" sz="1000" u="none" cap="none" strike="noStrike">
                <a:solidFill>
                  <a:schemeClr val="dk1"/>
                </a:solidFill>
                <a:latin typeface="Arial"/>
                <a:ea typeface="Arial"/>
                <a:cs typeface="Arial"/>
                <a:sym typeface="Arial"/>
              </a:rPr>
              <a:t>各ウィンドウの説明は、使用する章でその都度</a:t>
            </a:r>
            <a:br>
              <a:rPr b="0" i="0" lang="ja" sz="1000" u="none" cap="none" strike="noStrike">
                <a:solidFill>
                  <a:schemeClr val="dk1"/>
                </a:solidFill>
                <a:latin typeface="Arial"/>
                <a:ea typeface="Arial"/>
                <a:cs typeface="Arial"/>
                <a:sym typeface="Arial"/>
              </a:rPr>
            </a:br>
            <a:r>
              <a:rPr b="0" i="0" lang="ja" sz="1000" u="none" cap="none" strike="noStrike">
                <a:solidFill>
                  <a:schemeClr val="dk1"/>
                </a:solidFill>
                <a:latin typeface="Arial"/>
                <a:ea typeface="Arial"/>
                <a:cs typeface="Arial"/>
                <a:sym typeface="Arial"/>
              </a:rPr>
              <a:t>詳しく説明するので、今は軽く説明しますね。</a:t>
            </a:r>
            <a:endParaRPr b="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44afaf1c87_3_84: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44afaf1c87_3_84: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rPr b="0" i="0" lang="ja" sz="1000" u="none" cap="none" strike="noStrike">
                <a:solidFill>
                  <a:schemeClr val="dk1"/>
                </a:solidFill>
                <a:latin typeface="Arial"/>
                <a:ea typeface="Arial"/>
                <a:cs typeface="Arial"/>
                <a:sym typeface="Arial"/>
              </a:rPr>
              <a:t>(各機能説明)</a:t>
            </a:r>
            <a:endParaRPr b="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4afaf1c87_3_91:notes"/>
          <p:cNvSpPr/>
          <p:nvPr>
            <p:ph idx="2" type="sldImg"/>
          </p:nvPr>
        </p:nvSpPr>
        <p:spPr>
          <a:xfrm>
            <a:off x="248766" y="587042"/>
            <a:ext cx="5725270" cy="29322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44afaf1c87_3_91:notes"/>
          <p:cNvSpPr txBox="1"/>
          <p:nvPr>
            <p:ph idx="1" type="body"/>
          </p:nvPr>
        </p:nvSpPr>
        <p:spPr>
          <a:xfrm>
            <a:off x="622146" y="3714627"/>
            <a:ext cx="4977171" cy="3519121"/>
          </a:xfrm>
          <a:prstGeom prst="rect">
            <a:avLst/>
          </a:prstGeom>
          <a:noFill/>
          <a:ln>
            <a:noFill/>
          </a:ln>
        </p:spPr>
        <p:txBody>
          <a:bodyPr anchorCtr="0" anchor="t" bIns="83150" lIns="83150" spcFirstLastPara="1" rIns="83150" wrap="square" tIns="83150">
            <a:noAutofit/>
          </a:bodyPr>
          <a:lstStyle/>
          <a:p>
            <a:pPr indent="0" lvl="0" marL="0" marR="0" rtl="0" algn="l">
              <a:spcBef>
                <a:spcPts val="0"/>
              </a:spcBef>
              <a:spcAft>
                <a:spcPts val="0"/>
              </a:spcAft>
              <a:buNone/>
            </a:pPr>
            <a:r>
              <a:rPr b="0" i="0" lang="ja" sz="1000" u="none" cap="none" strike="noStrike">
                <a:solidFill>
                  <a:schemeClr val="dk1"/>
                </a:solidFill>
                <a:latin typeface="Arial"/>
                <a:ea typeface="Arial"/>
                <a:cs typeface="Arial"/>
                <a:sym typeface="Arial"/>
              </a:rPr>
              <a:t>&lt;各ボタン説明&gt;</a:t>
            </a:r>
            <a:endParaRPr/>
          </a:p>
          <a:p>
            <a:pPr indent="0" lvl="0" marL="0" marR="0" rtl="0" algn="l">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000" u="none" cap="none" strike="noStrike">
                <a:solidFill>
                  <a:schemeClr val="dk1"/>
                </a:solidFill>
                <a:latin typeface="Arial"/>
                <a:ea typeface="Arial"/>
                <a:cs typeface="Arial"/>
                <a:sym typeface="Arial"/>
              </a:rPr>
              <a:t>オートノマスライフ、通称A-Lifeは</a:t>
            </a:r>
            <a:br>
              <a:rPr b="0" i="0" lang="ja" sz="1000" u="none" cap="none" strike="noStrike">
                <a:solidFill>
                  <a:schemeClr val="dk1"/>
                </a:solidFill>
                <a:latin typeface="Arial"/>
                <a:ea typeface="Arial"/>
                <a:cs typeface="Arial"/>
                <a:sym typeface="Arial"/>
              </a:rPr>
            </a:br>
            <a:r>
              <a:rPr b="0" i="0" lang="ja" sz="1000" u="none" cap="none" strike="noStrike">
                <a:solidFill>
                  <a:schemeClr val="dk1"/>
                </a:solidFill>
                <a:latin typeface="Arial"/>
                <a:ea typeface="Arial"/>
                <a:cs typeface="Arial"/>
                <a:sym typeface="Arial"/>
              </a:rPr>
              <a:t>NAOに人間らしい素振りをさせる機能です。</a:t>
            </a:r>
            <a:br>
              <a:rPr b="0" i="0" lang="ja" sz="1000" u="none" cap="none" strike="noStrike">
                <a:solidFill>
                  <a:schemeClr val="dk1"/>
                </a:solidFill>
                <a:latin typeface="Arial"/>
                <a:ea typeface="Arial"/>
                <a:cs typeface="Arial"/>
                <a:sym typeface="Arial"/>
              </a:rPr>
            </a:br>
            <a:r>
              <a:rPr b="0" i="0" lang="ja" sz="1000" u="none" cap="none" strike="noStrike">
                <a:solidFill>
                  <a:schemeClr val="dk1"/>
                </a:solidFill>
                <a:latin typeface="Arial"/>
                <a:ea typeface="Arial"/>
                <a:cs typeface="Arial"/>
                <a:sym typeface="Arial"/>
              </a:rPr>
              <a:t>基本的にほとんどの機能は、このオートノマスライフが起動している状態を前提に開発されます。</a:t>
            </a:r>
            <a:br>
              <a:rPr b="0" i="0" lang="ja" sz="1000" u="none" cap="none" strike="noStrike">
                <a:solidFill>
                  <a:schemeClr val="dk1"/>
                </a:solidFill>
                <a:latin typeface="Arial"/>
                <a:ea typeface="Arial"/>
                <a:cs typeface="Arial"/>
                <a:sym typeface="Arial"/>
              </a:rPr>
            </a:br>
            <a:r>
              <a:rPr b="0" i="0" lang="ja" sz="1000" u="none" cap="none" strike="noStrike">
                <a:solidFill>
                  <a:schemeClr val="dk1"/>
                </a:solidFill>
                <a:latin typeface="Arial"/>
                <a:ea typeface="Arial"/>
                <a:cs typeface="Arial"/>
                <a:sym typeface="Arial"/>
              </a:rPr>
              <a:t>起動している代表的な機能は、</a:t>
            </a:r>
            <a:br>
              <a:rPr b="0" i="0" lang="ja" sz="1000" u="none" cap="none" strike="noStrike">
                <a:solidFill>
                  <a:schemeClr val="dk1"/>
                </a:solidFill>
                <a:latin typeface="Arial"/>
                <a:ea typeface="Arial"/>
                <a:cs typeface="Arial"/>
                <a:sym typeface="Arial"/>
              </a:rPr>
            </a:br>
            <a:r>
              <a:rPr b="0" i="0" lang="ja" sz="1000" u="none" cap="none" strike="noStrike">
                <a:solidFill>
                  <a:schemeClr val="dk1"/>
                </a:solidFill>
                <a:latin typeface="Arial"/>
                <a:ea typeface="Arial"/>
                <a:cs typeface="Arial"/>
                <a:sym typeface="Arial"/>
              </a:rPr>
              <a:t>タッチセンサー、音声入力、自身の転倒、人、音、動きなどの感知と</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ja" sz="1000" u="none" cap="none" strike="noStrike">
                <a:solidFill>
                  <a:schemeClr val="dk1"/>
                </a:solidFill>
                <a:latin typeface="Arial"/>
                <a:ea typeface="Arial"/>
                <a:cs typeface="Arial"/>
                <a:sym typeface="Arial"/>
              </a:rPr>
              <a:t>Breathと呼ばれる呼吸しているかのようなモーションです。</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0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タイトル スライド 1">
  <p:cSld name="タイトル スライド 1">
    <p:spTree>
      <p:nvGrpSpPr>
        <p:cNvPr id="51" name="Shape 51"/>
        <p:cNvGrpSpPr/>
        <p:nvPr/>
      </p:nvGrpSpPr>
      <p:grpSpPr>
        <a:xfrm>
          <a:off x="0" y="0"/>
          <a:ext cx="0" cy="0"/>
          <a:chOff x="0" y="0"/>
          <a:chExt cx="0" cy="0"/>
        </a:xfrm>
      </p:grpSpPr>
      <p:sp>
        <p:nvSpPr>
          <p:cNvPr id="52" name="Google Shape;52;p14"/>
          <p:cNvSpPr/>
          <p:nvPr/>
        </p:nvSpPr>
        <p:spPr>
          <a:xfrm>
            <a:off x="0" y="1629661"/>
            <a:ext cx="9144170" cy="2151790"/>
          </a:xfrm>
          <a:prstGeom prst="rect">
            <a:avLst/>
          </a:prstGeom>
          <a:solidFill>
            <a:srgbClr val="3F3F3F"/>
          </a:solidFill>
          <a:ln>
            <a:noFill/>
          </a:ln>
        </p:spPr>
        <p:txBody>
          <a:bodyPr anchorCtr="0" anchor="ctr" bIns="34675" lIns="69375" spcFirstLastPara="1" rIns="69375" wrap="square" tIns="34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S Gothic"/>
              <a:ea typeface="MS Gothic"/>
              <a:cs typeface="MS Gothic"/>
              <a:sym typeface="MS Gothic"/>
            </a:endParaRPr>
          </a:p>
        </p:txBody>
      </p:sp>
      <p:pic>
        <p:nvPicPr>
          <p:cNvPr id="53" name="Google Shape;53;p14"/>
          <p:cNvPicPr preferRelativeResize="0"/>
          <p:nvPr/>
        </p:nvPicPr>
        <p:blipFill rotWithShape="1">
          <a:blip r:embed="rId2">
            <a:alphaModFix/>
          </a:blip>
          <a:srcRect b="0" l="0" r="0" t="0"/>
          <a:stretch/>
        </p:blipFill>
        <p:spPr>
          <a:xfrm>
            <a:off x="7886823" y="4741649"/>
            <a:ext cx="1000163" cy="4018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タイトルとコンテンツ" type="obj">
  <p:cSld name="OBJECT">
    <p:spTree>
      <p:nvGrpSpPr>
        <p:cNvPr id="54" name="Shape 54"/>
        <p:cNvGrpSpPr/>
        <p:nvPr/>
      </p:nvGrpSpPr>
      <p:grpSpPr>
        <a:xfrm>
          <a:off x="0" y="0"/>
          <a:ext cx="0" cy="0"/>
          <a:chOff x="0" y="0"/>
          <a:chExt cx="0" cy="0"/>
        </a:xfrm>
      </p:grpSpPr>
      <p:sp>
        <p:nvSpPr>
          <p:cNvPr id="55" name="Google Shape;55;p15"/>
          <p:cNvSpPr txBox="1"/>
          <p:nvPr>
            <p:ph idx="1" type="body"/>
          </p:nvPr>
        </p:nvSpPr>
        <p:spPr>
          <a:xfrm>
            <a:off x="306060" y="1126139"/>
            <a:ext cx="8531994" cy="3694906"/>
          </a:xfrm>
          <a:prstGeom prst="rect">
            <a:avLst/>
          </a:prstGeom>
          <a:noFill/>
          <a:ln>
            <a:noFill/>
          </a:ln>
        </p:spPr>
        <p:txBody>
          <a:bodyPr anchorCtr="0" anchor="t" bIns="51525" lIns="51525" spcFirstLastPara="1" rIns="51525" wrap="square" tIns="51525"/>
          <a:lstStyle>
            <a:lvl1pPr indent="-279400" lvl="0" marL="457200" marR="0" rtl="0" algn="l">
              <a:lnSpc>
                <a:spcPct val="90000"/>
              </a:lnSpc>
              <a:spcBef>
                <a:spcPts val="700"/>
              </a:spcBef>
              <a:spcAft>
                <a:spcPts val="0"/>
              </a:spcAft>
              <a:buClr>
                <a:srgbClr val="1E4E79"/>
              </a:buClr>
              <a:buSzPts val="800"/>
              <a:buFont typeface="Arial"/>
              <a:buChar char="•"/>
              <a:defRPr b="0" i="0" sz="1400" u="none" cap="none" strike="noStrike">
                <a:solidFill>
                  <a:srgbClr val="1E4E79"/>
                </a:solidFill>
                <a:latin typeface="MS Gothic"/>
                <a:ea typeface="MS Gothic"/>
                <a:cs typeface="MS Gothic"/>
                <a:sym typeface="MS Gothic"/>
              </a:defRPr>
            </a:lvl1pPr>
            <a:lvl2pPr indent="-279400" lvl="1" marL="914400" marR="0" rtl="0" algn="l">
              <a:lnSpc>
                <a:spcPct val="90000"/>
              </a:lnSpc>
              <a:spcBef>
                <a:spcPts val="400"/>
              </a:spcBef>
              <a:spcAft>
                <a:spcPts val="0"/>
              </a:spcAft>
              <a:buClr>
                <a:srgbClr val="1E4E79"/>
              </a:buClr>
              <a:buSzPts val="800"/>
              <a:buFont typeface="Arial"/>
              <a:buChar char="•"/>
              <a:defRPr b="0" i="0" sz="1400" u="none" cap="none" strike="noStrike">
                <a:solidFill>
                  <a:srgbClr val="1E4E79"/>
                </a:solidFill>
                <a:latin typeface="Arial"/>
                <a:ea typeface="Arial"/>
                <a:cs typeface="Arial"/>
                <a:sym typeface="Arial"/>
              </a:defRPr>
            </a:lvl2pPr>
            <a:lvl3pPr indent="-279400" lvl="2" marL="1371600" marR="0" rtl="0" algn="l">
              <a:lnSpc>
                <a:spcPct val="90000"/>
              </a:lnSpc>
              <a:spcBef>
                <a:spcPts val="400"/>
              </a:spcBef>
              <a:spcAft>
                <a:spcPts val="0"/>
              </a:spcAft>
              <a:buClr>
                <a:srgbClr val="1E4E79"/>
              </a:buClr>
              <a:buSzPts val="800"/>
              <a:buFont typeface="Arial"/>
              <a:buChar char="•"/>
              <a:defRPr b="0" i="0" sz="1400" u="none" cap="none" strike="noStrike">
                <a:solidFill>
                  <a:srgbClr val="1E4E79"/>
                </a:solidFill>
                <a:latin typeface="Arial"/>
                <a:ea typeface="Arial"/>
                <a:cs typeface="Arial"/>
                <a:sym typeface="Arial"/>
              </a:defRPr>
            </a:lvl3pPr>
            <a:lvl4pPr indent="-279400" lvl="3" marL="1828800" marR="0" rtl="0" algn="l">
              <a:lnSpc>
                <a:spcPct val="90000"/>
              </a:lnSpc>
              <a:spcBef>
                <a:spcPts val="400"/>
              </a:spcBef>
              <a:spcAft>
                <a:spcPts val="0"/>
              </a:spcAft>
              <a:buClr>
                <a:srgbClr val="1E4E79"/>
              </a:buClr>
              <a:buSzPts val="800"/>
              <a:buFont typeface="Arial"/>
              <a:buChar char="•"/>
              <a:defRPr b="0" i="0" sz="1400" u="none" cap="none" strike="noStrike">
                <a:solidFill>
                  <a:srgbClr val="1E4E79"/>
                </a:solidFill>
                <a:latin typeface="Arial"/>
                <a:ea typeface="Arial"/>
                <a:cs typeface="Arial"/>
                <a:sym typeface="Arial"/>
              </a:defRPr>
            </a:lvl4pPr>
            <a:lvl5pPr indent="-279400" lvl="4" marL="2286000" marR="0" rtl="0" algn="l">
              <a:lnSpc>
                <a:spcPct val="90000"/>
              </a:lnSpc>
              <a:spcBef>
                <a:spcPts val="400"/>
              </a:spcBef>
              <a:spcAft>
                <a:spcPts val="0"/>
              </a:spcAft>
              <a:buClr>
                <a:srgbClr val="1E4E79"/>
              </a:buClr>
              <a:buSzPts val="800"/>
              <a:buFont typeface="Arial"/>
              <a:buChar char="•"/>
              <a:defRPr b="0" i="0" sz="1400" u="none" cap="none" strike="noStrike">
                <a:solidFill>
                  <a:srgbClr val="1E4E79"/>
                </a:solidFill>
                <a:latin typeface="Arial"/>
                <a:ea typeface="Arial"/>
                <a:cs typeface="Arial"/>
                <a:sym typeface="Arial"/>
              </a:defRPr>
            </a:lvl5pPr>
            <a:lvl6pPr indent="-279400" lvl="5" marL="2743200" marR="0" rtl="0" algn="l">
              <a:lnSpc>
                <a:spcPct val="90000"/>
              </a:lnSpc>
              <a:spcBef>
                <a:spcPts val="400"/>
              </a:spcBef>
              <a:spcAft>
                <a:spcPts val="0"/>
              </a:spcAft>
              <a:buClr>
                <a:srgbClr val="1E4E79"/>
              </a:buClr>
              <a:buSzPts val="800"/>
              <a:buFont typeface="Arial"/>
              <a:buChar char="•"/>
              <a:defRPr b="0" i="0" sz="1400" u="none" cap="none" strike="noStrike">
                <a:solidFill>
                  <a:srgbClr val="1E4E79"/>
                </a:solidFill>
                <a:latin typeface="Arial"/>
                <a:ea typeface="Arial"/>
                <a:cs typeface="Arial"/>
                <a:sym typeface="Arial"/>
              </a:defRPr>
            </a:lvl6pPr>
            <a:lvl7pPr indent="-279400" lvl="6" marL="3200400" marR="0" rtl="0" algn="l">
              <a:lnSpc>
                <a:spcPct val="90000"/>
              </a:lnSpc>
              <a:spcBef>
                <a:spcPts val="400"/>
              </a:spcBef>
              <a:spcAft>
                <a:spcPts val="0"/>
              </a:spcAft>
              <a:buClr>
                <a:srgbClr val="1E4E79"/>
              </a:buClr>
              <a:buSzPts val="800"/>
              <a:buFont typeface="Arial"/>
              <a:buChar char="•"/>
              <a:defRPr b="0" i="0" sz="1400" u="none" cap="none" strike="noStrike">
                <a:solidFill>
                  <a:srgbClr val="1E4E79"/>
                </a:solidFill>
                <a:latin typeface="Arial"/>
                <a:ea typeface="Arial"/>
                <a:cs typeface="Arial"/>
                <a:sym typeface="Arial"/>
              </a:defRPr>
            </a:lvl7pPr>
            <a:lvl8pPr indent="-279400" lvl="7" marL="3657600" marR="0" rtl="0" algn="l">
              <a:lnSpc>
                <a:spcPct val="90000"/>
              </a:lnSpc>
              <a:spcBef>
                <a:spcPts val="400"/>
              </a:spcBef>
              <a:spcAft>
                <a:spcPts val="0"/>
              </a:spcAft>
              <a:buClr>
                <a:srgbClr val="1E4E79"/>
              </a:buClr>
              <a:buSzPts val="800"/>
              <a:buFont typeface="Arial"/>
              <a:buChar char="•"/>
              <a:defRPr b="0" i="0" sz="1400" u="none" cap="none" strike="noStrike">
                <a:solidFill>
                  <a:srgbClr val="1E4E79"/>
                </a:solidFill>
                <a:latin typeface="Arial"/>
                <a:ea typeface="Arial"/>
                <a:cs typeface="Arial"/>
                <a:sym typeface="Arial"/>
              </a:defRPr>
            </a:lvl8pPr>
            <a:lvl9pPr indent="-279400" lvl="8" marL="4114800" marR="0" rtl="0" algn="l">
              <a:lnSpc>
                <a:spcPct val="90000"/>
              </a:lnSpc>
              <a:spcBef>
                <a:spcPts val="400"/>
              </a:spcBef>
              <a:spcAft>
                <a:spcPts val="0"/>
              </a:spcAft>
              <a:buClr>
                <a:srgbClr val="1E4E79"/>
              </a:buClr>
              <a:buSzPts val="800"/>
              <a:buFont typeface="Arial"/>
              <a:buChar char="•"/>
              <a:defRPr b="0" i="0" sz="1400" u="none" cap="none" strike="noStrike">
                <a:solidFill>
                  <a:srgbClr val="1E4E79"/>
                </a:solidFill>
                <a:latin typeface="Arial"/>
                <a:ea typeface="Arial"/>
                <a:cs typeface="Arial"/>
                <a:sym typeface="Arial"/>
              </a:defRPr>
            </a:lvl9pPr>
          </a:lstStyle>
          <a:p/>
        </p:txBody>
      </p:sp>
      <p:sp>
        <p:nvSpPr>
          <p:cNvPr id="56" name="Google Shape;56;p15"/>
          <p:cNvSpPr/>
          <p:nvPr/>
        </p:nvSpPr>
        <p:spPr>
          <a:xfrm>
            <a:off x="17" y="-14"/>
            <a:ext cx="9144170" cy="702771"/>
          </a:xfrm>
          <a:prstGeom prst="rect">
            <a:avLst/>
          </a:prstGeom>
          <a:solidFill>
            <a:srgbClr val="3A3838"/>
          </a:solidFill>
          <a:ln cap="flat" cmpd="sng" w="12700">
            <a:solidFill>
              <a:srgbClr val="00B0F0"/>
            </a:solidFill>
            <a:prstDash val="solid"/>
            <a:miter lim="8000"/>
            <a:headEnd len="sm" w="sm" type="none"/>
            <a:tailEnd len="sm" w="sm" type="none"/>
          </a:ln>
        </p:spPr>
        <p:txBody>
          <a:bodyPr anchorCtr="0" anchor="ctr" bIns="34675" lIns="69375" spcFirstLastPara="1" rIns="69375" wrap="square" tIns="34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 name="Google Shape;57;p15"/>
          <p:cNvSpPr txBox="1"/>
          <p:nvPr>
            <p:ph type="title"/>
          </p:nvPr>
        </p:nvSpPr>
        <p:spPr>
          <a:xfrm>
            <a:off x="1487742" y="756722"/>
            <a:ext cx="6168723" cy="273719"/>
          </a:xfrm>
          <a:prstGeom prst="rect">
            <a:avLst/>
          </a:prstGeom>
          <a:noFill/>
          <a:ln>
            <a:noFill/>
          </a:ln>
        </p:spPr>
        <p:txBody>
          <a:bodyPr anchorCtr="0" anchor="ctr" bIns="51525" lIns="51525" spcFirstLastPara="1" rIns="51525" wrap="square" tIns="51525"/>
          <a:lstStyle>
            <a:lvl1pPr lvl="0" marR="0" rtl="0" algn="ctr">
              <a:lnSpc>
                <a:spcPct val="90000"/>
              </a:lnSpc>
              <a:spcBef>
                <a:spcPts val="0"/>
              </a:spcBef>
              <a:spcAft>
                <a:spcPts val="0"/>
              </a:spcAft>
              <a:buClr>
                <a:srgbClr val="4A4A4A"/>
              </a:buClr>
              <a:buSzPts val="800"/>
              <a:buFont typeface="Calibri"/>
              <a:buNone/>
              <a:defRPr b="0" i="0" sz="1600" u="none" cap="none" strike="noStrike">
                <a:solidFill>
                  <a:srgbClr val="4A4A4A"/>
                </a:solidFill>
                <a:latin typeface="MS Gothic"/>
                <a:ea typeface="MS Gothic"/>
                <a:cs typeface="MS Gothic"/>
                <a:sym typeface="MS Gothic"/>
              </a:defRPr>
            </a:lvl1pPr>
            <a:lvl2pPr lvl="1" rtl="0">
              <a:spcBef>
                <a:spcPts val="0"/>
              </a:spcBef>
              <a:spcAft>
                <a:spcPts val="0"/>
              </a:spcAft>
              <a:buSzPts val="1100"/>
              <a:buNone/>
              <a:defRPr sz="1600">
                <a:solidFill>
                  <a:srgbClr val="4A4A4A"/>
                </a:solidFill>
              </a:defRPr>
            </a:lvl2pPr>
            <a:lvl3pPr lvl="2" rtl="0">
              <a:spcBef>
                <a:spcPts val="0"/>
              </a:spcBef>
              <a:spcAft>
                <a:spcPts val="0"/>
              </a:spcAft>
              <a:buSzPts val="1100"/>
              <a:buNone/>
              <a:defRPr sz="1600">
                <a:solidFill>
                  <a:srgbClr val="4A4A4A"/>
                </a:solidFill>
              </a:defRPr>
            </a:lvl3pPr>
            <a:lvl4pPr lvl="3" rtl="0">
              <a:spcBef>
                <a:spcPts val="0"/>
              </a:spcBef>
              <a:spcAft>
                <a:spcPts val="0"/>
              </a:spcAft>
              <a:buSzPts val="1100"/>
              <a:buNone/>
              <a:defRPr sz="1600">
                <a:solidFill>
                  <a:srgbClr val="4A4A4A"/>
                </a:solidFill>
              </a:defRPr>
            </a:lvl4pPr>
            <a:lvl5pPr lvl="4" rtl="0">
              <a:spcBef>
                <a:spcPts val="0"/>
              </a:spcBef>
              <a:spcAft>
                <a:spcPts val="0"/>
              </a:spcAft>
              <a:buSzPts val="1100"/>
              <a:buNone/>
              <a:defRPr sz="1600">
                <a:solidFill>
                  <a:srgbClr val="4A4A4A"/>
                </a:solidFill>
              </a:defRPr>
            </a:lvl5pPr>
            <a:lvl6pPr lvl="5" rtl="0">
              <a:spcBef>
                <a:spcPts val="0"/>
              </a:spcBef>
              <a:spcAft>
                <a:spcPts val="0"/>
              </a:spcAft>
              <a:buSzPts val="1100"/>
              <a:buNone/>
              <a:defRPr sz="1600">
                <a:solidFill>
                  <a:srgbClr val="4A4A4A"/>
                </a:solidFill>
              </a:defRPr>
            </a:lvl6pPr>
            <a:lvl7pPr lvl="6" rtl="0">
              <a:spcBef>
                <a:spcPts val="0"/>
              </a:spcBef>
              <a:spcAft>
                <a:spcPts val="0"/>
              </a:spcAft>
              <a:buSzPts val="1100"/>
              <a:buNone/>
              <a:defRPr sz="1600">
                <a:solidFill>
                  <a:srgbClr val="4A4A4A"/>
                </a:solidFill>
              </a:defRPr>
            </a:lvl7pPr>
            <a:lvl8pPr lvl="7" rtl="0">
              <a:spcBef>
                <a:spcPts val="0"/>
              </a:spcBef>
              <a:spcAft>
                <a:spcPts val="0"/>
              </a:spcAft>
              <a:buSzPts val="1100"/>
              <a:buNone/>
              <a:defRPr sz="1600">
                <a:solidFill>
                  <a:srgbClr val="4A4A4A"/>
                </a:solidFill>
              </a:defRPr>
            </a:lvl8pPr>
            <a:lvl9pPr lvl="8" rtl="0">
              <a:spcBef>
                <a:spcPts val="0"/>
              </a:spcBef>
              <a:spcAft>
                <a:spcPts val="0"/>
              </a:spcAft>
              <a:buSzPts val="1100"/>
              <a:buNone/>
              <a:defRPr sz="1600">
                <a:solidFill>
                  <a:srgbClr val="4A4A4A"/>
                </a:solidFill>
              </a:defRPr>
            </a:lvl9pPr>
          </a:lstStyle>
          <a:p/>
        </p:txBody>
      </p:sp>
      <p:sp>
        <p:nvSpPr>
          <p:cNvPr id="58" name="Google Shape;58;p15"/>
          <p:cNvSpPr txBox="1"/>
          <p:nvPr>
            <p:ph idx="2" type="subTitle"/>
          </p:nvPr>
        </p:nvSpPr>
        <p:spPr>
          <a:xfrm>
            <a:off x="586206" y="24186"/>
            <a:ext cx="7984728" cy="636842"/>
          </a:xfrm>
          <a:prstGeom prst="rect">
            <a:avLst/>
          </a:prstGeom>
          <a:noFill/>
          <a:ln>
            <a:noFill/>
          </a:ln>
        </p:spPr>
        <p:txBody>
          <a:bodyPr anchorCtr="0" anchor="ctr" bIns="51525" lIns="51525" spcFirstLastPara="1" rIns="51525" wrap="square" tIns="51525"/>
          <a:lstStyle>
            <a:lvl1pPr lv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MS Gothic"/>
                <a:ea typeface="MS Gothic"/>
                <a:cs typeface="MS Gothic"/>
                <a:sym typeface="MS Gothic"/>
              </a:defRPr>
            </a:lvl1pPr>
            <a:lvl2pPr lvl="1" marR="0" rtl="0" algn="ctr">
              <a:lnSpc>
                <a:spcPct val="90000"/>
              </a:lnSpc>
              <a:spcBef>
                <a:spcPts val="0"/>
              </a:spcBef>
              <a:spcAft>
                <a:spcPts val="0"/>
              </a:spcAft>
              <a:buClr>
                <a:schemeClr val="dk1"/>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90000"/>
              </a:lnSpc>
              <a:spcBef>
                <a:spcPts val="0"/>
              </a:spcBef>
              <a:spcAft>
                <a:spcPts val="0"/>
              </a:spcAft>
              <a:buClr>
                <a:schemeClr val="dk1"/>
              </a:buClr>
              <a:buSzPts val="2000"/>
              <a:buFont typeface="Arial"/>
              <a:buNone/>
              <a:defRPr b="0" i="0" sz="2000" u="none" cap="none" strike="noStrike">
                <a:solidFill>
                  <a:srgbClr val="000000"/>
                </a:solidFill>
                <a:latin typeface="Arial"/>
                <a:ea typeface="Arial"/>
                <a:cs typeface="Arial"/>
                <a:sym typeface="Arial"/>
              </a:defRPr>
            </a:lvl3pPr>
            <a:lvl4pPr lvl="3" marR="0" rtl="0" algn="ctr">
              <a:lnSpc>
                <a:spcPct val="90000"/>
              </a:lnSpc>
              <a:spcBef>
                <a:spcPts val="0"/>
              </a:spcBef>
              <a:spcAft>
                <a:spcPts val="0"/>
              </a:spcAft>
              <a:buClr>
                <a:schemeClr val="dk1"/>
              </a:buClr>
              <a:buSzPts val="2000"/>
              <a:buFont typeface="Arial"/>
              <a:buNone/>
              <a:defRPr b="0" i="0" sz="2000" u="none" cap="none" strike="noStrike">
                <a:solidFill>
                  <a:srgbClr val="000000"/>
                </a:solidFill>
                <a:latin typeface="Arial"/>
                <a:ea typeface="Arial"/>
                <a:cs typeface="Arial"/>
                <a:sym typeface="Arial"/>
              </a:defRPr>
            </a:lvl4pPr>
            <a:lvl5pPr lvl="4" marR="0" rtl="0" algn="ctr">
              <a:lnSpc>
                <a:spcPct val="90000"/>
              </a:lnSpc>
              <a:spcBef>
                <a:spcPts val="0"/>
              </a:spcBef>
              <a:spcAft>
                <a:spcPts val="0"/>
              </a:spcAft>
              <a:buClr>
                <a:schemeClr val="dk1"/>
              </a:buClr>
              <a:buSzPts val="2000"/>
              <a:buFont typeface="Arial"/>
              <a:buNone/>
              <a:defRPr b="0" i="0" sz="2000" u="none" cap="none" strike="noStrike">
                <a:solidFill>
                  <a:srgbClr val="000000"/>
                </a:solidFill>
                <a:latin typeface="Arial"/>
                <a:ea typeface="Arial"/>
                <a:cs typeface="Arial"/>
                <a:sym typeface="Arial"/>
              </a:defRPr>
            </a:lvl5pPr>
            <a:lvl6pPr lvl="5" marR="0" rtl="0" algn="ctr">
              <a:lnSpc>
                <a:spcPct val="90000"/>
              </a:lnSpc>
              <a:spcBef>
                <a:spcPts val="0"/>
              </a:spcBef>
              <a:spcAft>
                <a:spcPts val="0"/>
              </a:spcAft>
              <a:buClr>
                <a:schemeClr val="dk1"/>
              </a:buClr>
              <a:buSzPts val="2000"/>
              <a:buFont typeface="Arial"/>
              <a:buNone/>
              <a:defRPr b="0" i="0" sz="2000" u="none" cap="none" strike="noStrike">
                <a:solidFill>
                  <a:srgbClr val="000000"/>
                </a:solidFill>
                <a:latin typeface="Arial"/>
                <a:ea typeface="Arial"/>
                <a:cs typeface="Arial"/>
                <a:sym typeface="Arial"/>
              </a:defRPr>
            </a:lvl6pPr>
            <a:lvl7pPr lvl="6" marR="0" rtl="0" algn="ctr">
              <a:lnSpc>
                <a:spcPct val="90000"/>
              </a:lnSpc>
              <a:spcBef>
                <a:spcPts val="0"/>
              </a:spcBef>
              <a:spcAft>
                <a:spcPts val="0"/>
              </a:spcAft>
              <a:buClr>
                <a:schemeClr val="dk1"/>
              </a:buClr>
              <a:buSzPts val="2000"/>
              <a:buFont typeface="Arial"/>
              <a:buNone/>
              <a:defRPr b="0" i="0" sz="2000" u="none" cap="none" strike="noStrike">
                <a:solidFill>
                  <a:srgbClr val="000000"/>
                </a:solidFill>
                <a:latin typeface="Arial"/>
                <a:ea typeface="Arial"/>
                <a:cs typeface="Arial"/>
                <a:sym typeface="Arial"/>
              </a:defRPr>
            </a:lvl7pPr>
            <a:lvl8pPr lvl="7" marR="0" rtl="0" algn="ctr">
              <a:lnSpc>
                <a:spcPct val="90000"/>
              </a:lnSpc>
              <a:spcBef>
                <a:spcPts val="0"/>
              </a:spcBef>
              <a:spcAft>
                <a:spcPts val="0"/>
              </a:spcAft>
              <a:buClr>
                <a:schemeClr val="dk1"/>
              </a:buClr>
              <a:buSzPts val="2000"/>
              <a:buFont typeface="Arial"/>
              <a:buNone/>
              <a:defRPr b="0" i="0" sz="2000" u="none" cap="none" strike="noStrike">
                <a:solidFill>
                  <a:srgbClr val="000000"/>
                </a:solidFill>
                <a:latin typeface="Arial"/>
                <a:ea typeface="Arial"/>
                <a:cs typeface="Arial"/>
                <a:sym typeface="Arial"/>
              </a:defRPr>
            </a:lvl8pPr>
            <a:lvl9pPr lvl="8" marR="0" rtl="0" algn="ctr">
              <a:lnSpc>
                <a:spcPct val="90000"/>
              </a:lnSpc>
              <a:spcBef>
                <a:spcPts val="0"/>
              </a:spcBef>
              <a:spcAft>
                <a:spcPts val="0"/>
              </a:spcAft>
              <a:buClr>
                <a:schemeClr val="dk1"/>
              </a:buClr>
              <a:buSzPts val="2000"/>
              <a:buFont typeface="Arial"/>
              <a:buNone/>
              <a:defRPr b="0" i="0" sz="2000" u="none" cap="none" strike="noStrike">
                <a:solidFill>
                  <a:srgbClr val="000000"/>
                </a:solidFill>
                <a:latin typeface="Arial"/>
                <a:ea typeface="Arial"/>
                <a:cs typeface="Arial"/>
                <a:sym typeface="Arial"/>
              </a:defRPr>
            </a:lvl9pPr>
          </a:lstStyle>
          <a:p/>
        </p:txBody>
      </p:sp>
      <p:sp>
        <p:nvSpPr>
          <p:cNvPr id="59" name="Google Shape;59;p15"/>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lvl1pPr indent="0" lvl="0" marL="0" marR="0" rtl="0" algn="ctr">
              <a:lnSpc>
                <a:spcPct val="100000"/>
              </a:lnSpc>
              <a:spcBef>
                <a:spcPts val="0"/>
              </a:spcBef>
              <a:spcAft>
                <a:spcPts val="0"/>
              </a:spcAft>
              <a:buClr>
                <a:srgbClr val="888888"/>
              </a:buClr>
              <a:buSzPts val="300"/>
              <a:buFont typeface="Calibri"/>
              <a:buNone/>
              <a:defRPr b="0" i="0" sz="1400" u="none" cap="none" strike="noStrike">
                <a:solidFill>
                  <a:srgbClr val="1E4E79"/>
                </a:solidFill>
                <a:latin typeface="Arial"/>
                <a:ea typeface="Arial"/>
                <a:cs typeface="Arial"/>
                <a:sym typeface="Arial"/>
              </a:defRPr>
            </a:lvl1pPr>
            <a:lvl2pPr indent="0" lvl="1" marL="0" marR="0" rtl="0" algn="ctr">
              <a:lnSpc>
                <a:spcPct val="100000"/>
              </a:lnSpc>
              <a:spcBef>
                <a:spcPts val="0"/>
              </a:spcBef>
              <a:spcAft>
                <a:spcPts val="0"/>
              </a:spcAft>
              <a:buClr>
                <a:srgbClr val="888888"/>
              </a:buClr>
              <a:buSzPts val="300"/>
              <a:buFont typeface="Calibri"/>
              <a:buNone/>
              <a:defRPr b="0" i="0" sz="1400" u="none" cap="none" strike="noStrike">
                <a:solidFill>
                  <a:srgbClr val="1E4E79"/>
                </a:solidFill>
                <a:latin typeface="Arial"/>
                <a:ea typeface="Arial"/>
                <a:cs typeface="Arial"/>
                <a:sym typeface="Arial"/>
              </a:defRPr>
            </a:lvl2pPr>
            <a:lvl3pPr indent="0" lvl="2" marL="0" marR="0" rtl="0" algn="ctr">
              <a:lnSpc>
                <a:spcPct val="100000"/>
              </a:lnSpc>
              <a:spcBef>
                <a:spcPts val="0"/>
              </a:spcBef>
              <a:spcAft>
                <a:spcPts val="0"/>
              </a:spcAft>
              <a:buClr>
                <a:srgbClr val="888888"/>
              </a:buClr>
              <a:buSzPts val="300"/>
              <a:buFont typeface="Calibri"/>
              <a:buNone/>
              <a:defRPr b="0" i="0" sz="1400" u="none" cap="none" strike="noStrike">
                <a:solidFill>
                  <a:srgbClr val="1E4E79"/>
                </a:solidFill>
                <a:latin typeface="Arial"/>
                <a:ea typeface="Arial"/>
                <a:cs typeface="Arial"/>
                <a:sym typeface="Arial"/>
              </a:defRPr>
            </a:lvl3pPr>
            <a:lvl4pPr indent="0" lvl="3" marL="0" marR="0" rtl="0" algn="ctr">
              <a:lnSpc>
                <a:spcPct val="100000"/>
              </a:lnSpc>
              <a:spcBef>
                <a:spcPts val="0"/>
              </a:spcBef>
              <a:spcAft>
                <a:spcPts val="0"/>
              </a:spcAft>
              <a:buClr>
                <a:srgbClr val="888888"/>
              </a:buClr>
              <a:buSzPts val="300"/>
              <a:buFont typeface="Calibri"/>
              <a:buNone/>
              <a:defRPr b="0" i="0" sz="1400" u="none" cap="none" strike="noStrike">
                <a:solidFill>
                  <a:srgbClr val="1E4E79"/>
                </a:solidFill>
                <a:latin typeface="Arial"/>
                <a:ea typeface="Arial"/>
                <a:cs typeface="Arial"/>
                <a:sym typeface="Arial"/>
              </a:defRPr>
            </a:lvl4pPr>
            <a:lvl5pPr indent="0" lvl="4" marL="0" marR="0" rtl="0" algn="ctr">
              <a:lnSpc>
                <a:spcPct val="100000"/>
              </a:lnSpc>
              <a:spcBef>
                <a:spcPts val="0"/>
              </a:spcBef>
              <a:spcAft>
                <a:spcPts val="0"/>
              </a:spcAft>
              <a:buClr>
                <a:srgbClr val="888888"/>
              </a:buClr>
              <a:buSzPts val="300"/>
              <a:buFont typeface="Calibri"/>
              <a:buNone/>
              <a:defRPr b="0" i="0" sz="1400" u="none" cap="none" strike="noStrike">
                <a:solidFill>
                  <a:srgbClr val="1E4E79"/>
                </a:solidFill>
                <a:latin typeface="Arial"/>
                <a:ea typeface="Arial"/>
                <a:cs typeface="Arial"/>
                <a:sym typeface="Arial"/>
              </a:defRPr>
            </a:lvl5pPr>
            <a:lvl6pPr indent="0" lvl="5" marL="0" marR="0" rtl="0" algn="ctr">
              <a:lnSpc>
                <a:spcPct val="100000"/>
              </a:lnSpc>
              <a:spcBef>
                <a:spcPts val="0"/>
              </a:spcBef>
              <a:spcAft>
                <a:spcPts val="0"/>
              </a:spcAft>
              <a:buClr>
                <a:srgbClr val="888888"/>
              </a:buClr>
              <a:buSzPts val="300"/>
              <a:buFont typeface="Calibri"/>
              <a:buNone/>
              <a:defRPr b="0" i="0" sz="1400" u="none" cap="none" strike="noStrike">
                <a:solidFill>
                  <a:srgbClr val="1E4E79"/>
                </a:solidFill>
                <a:latin typeface="Arial"/>
                <a:ea typeface="Arial"/>
                <a:cs typeface="Arial"/>
                <a:sym typeface="Arial"/>
              </a:defRPr>
            </a:lvl6pPr>
            <a:lvl7pPr indent="0" lvl="6" marL="0" marR="0" rtl="0" algn="ctr">
              <a:lnSpc>
                <a:spcPct val="100000"/>
              </a:lnSpc>
              <a:spcBef>
                <a:spcPts val="0"/>
              </a:spcBef>
              <a:spcAft>
                <a:spcPts val="0"/>
              </a:spcAft>
              <a:buClr>
                <a:srgbClr val="888888"/>
              </a:buClr>
              <a:buSzPts val="300"/>
              <a:buFont typeface="Calibri"/>
              <a:buNone/>
              <a:defRPr b="0" i="0" sz="1400" u="none" cap="none" strike="noStrike">
                <a:solidFill>
                  <a:srgbClr val="1E4E79"/>
                </a:solidFill>
                <a:latin typeface="Arial"/>
                <a:ea typeface="Arial"/>
                <a:cs typeface="Arial"/>
                <a:sym typeface="Arial"/>
              </a:defRPr>
            </a:lvl7pPr>
            <a:lvl8pPr indent="0" lvl="7" marL="0" marR="0" rtl="0" algn="ctr">
              <a:lnSpc>
                <a:spcPct val="100000"/>
              </a:lnSpc>
              <a:spcBef>
                <a:spcPts val="0"/>
              </a:spcBef>
              <a:spcAft>
                <a:spcPts val="0"/>
              </a:spcAft>
              <a:buClr>
                <a:srgbClr val="888888"/>
              </a:buClr>
              <a:buSzPts val="300"/>
              <a:buFont typeface="Calibri"/>
              <a:buNone/>
              <a:defRPr b="0" i="0" sz="1400" u="none" cap="none" strike="noStrike">
                <a:solidFill>
                  <a:srgbClr val="1E4E79"/>
                </a:solidFill>
                <a:latin typeface="Arial"/>
                <a:ea typeface="Arial"/>
                <a:cs typeface="Arial"/>
                <a:sym typeface="Arial"/>
              </a:defRPr>
            </a:lvl8pPr>
            <a:lvl9pPr indent="0" lvl="8" marL="0" marR="0" rtl="0" algn="ctr">
              <a:lnSpc>
                <a:spcPct val="100000"/>
              </a:lnSpc>
              <a:spcBef>
                <a:spcPts val="0"/>
              </a:spcBef>
              <a:spcAft>
                <a:spcPts val="0"/>
              </a:spcAft>
              <a:buClr>
                <a:srgbClr val="888888"/>
              </a:buClr>
              <a:buSzPts val="300"/>
              <a:buFont typeface="Calibri"/>
              <a:buNone/>
              <a:defRPr b="0" i="0" sz="1400" u="none" cap="none" strike="noStrike">
                <a:solidFill>
                  <a:srgbClr val="1E4E7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ja"/>
              <a:t>‹#›</a:t>
            </a:fld>
            <a:endParaRPr/>
          </a:p>
        </p:txBody>
      </p:sp>
      <p:sp>
        <p:nvSpPr>
          <p:cNvPr id="60" name="Google Shape;60;p15"/>
          <p:cNvSpPr txBox="1"/>
          <p:nvPr/>
        </p:nvSpPr>
        <p:spPr>
          <a:xfrm>
            <a:off x="360747" y="4873714"/>
            <a:ext cx="3409051" cy="327810"/>
          </a:xfrm>
          <a:prstGeom prst="rect">
            <a:avLst/>
          </a:prstGeom>
          <a:noFill/>
          <a:ln>
            <a:noFill/>
          </a:ln>
        </p:spPr>
        <p:txBody>
          <a:bodyPr anchorCtr="0" anchor="t" bIns="51525" lIns="51525" spcFirstLastPara="1" rIns="51525" wrap="square" tIns="51525">
            <a:noAutofit/>
          </a:bodyPr>
          <a:lstStyle/>
          <a:p>
            <a:pPr indent="0" lvl="0" marL="0" marR="0" rtl="0" algn="l">
              <a:lnSpc>
                <a:spcPct val="100000"/>
              </a:lnSpc>
              <a:spcBef>
                <a:spcPts val="0"/>
              </a:spcBef>
              <a:spcAft>
                <a:spcPts val="0"/>
              </a:spcAft>
              <a:buClr>
                <a:srgbClr val="4A4A4A"/>
              </a:buClr>
              <a:buSzPts val="900"/>
              <a:buFont typeface="Arial"/>
              <a:buNone/>
            </a:pPr>
            <a:r>
              <a:rPr b="0" i="0" lang="ja" sz="900" u="none" cap="none" strike="noStrike">
                <a:solidFill>
                  <a:srgbClr val="4A4A4A"/>
                </a:solidFill>
                <a:latin typeface="Arial"/>
                <a:ea typeface="Arial"/>
                <a:cs typeface="Arial"/>
                <a:sym typeface="Arial"/>
              </a:rPr>
              <a:t>©2017 Daieikikou Co., Ltd. All Right Reserved</a:t>
            </a:r>
            <a:endParaRPr sz="1100"/>
          </a:p>
        </p:txBody>
      </p:sp>
      <p:pic>
        <p:nvPicPr>
          <p:cNvPr id="61" name="Google Shape;61;p15"/>
          <p:cNvPicPr preferRelativeResize="0"/>
          <p:nvPr/>
        </p:nvPicPr>
        <p:blipFill rotWithShape="1">
          <a:blip r:embed="rId2">
            <a:alphaModFix/>
          </a:blip>
          <a:srcRect b="0" l="0" r="0" t="0"/>
          <a:stretch/>
        </p:blipFill>
        <p:spPr>
          <a:xfrm>
            <a:off x="7888235" y="4729410"/>
            <a:ext cx="932494" cy="37466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見出し スライド 1 1">
  <p:cSld name="見出し スライド 1 1">
    <p:spTree>
      <p:nvGrpSpPr>
        <p:cNvPr id="62" name="Shape 62"/>
        <p:cNvGrpSpPr/>
        <p:nvPr/>
      </p:nvGrpSpPr>
      <p:grpSpPr>
        <a:xfrm>
          <a:off x="0" y="0"/>
          <a:ext cx="0" cy="0"/>
          <a:chOff x="0" y="0"/>
          <a:chExt cx="0" cy="0"/>
        </a:xfrm>
      </p:grpSpPr>
      <p:sp>
        <p:nvSpPr>
          <p:cNvPr id="63" name="Google Shape;63;p16"/>
          <p:cNvSpPr/>
          <p:nvPr/>
        </p:nvSpPr>
        <p:spPr>
          <a:xfrm>
            <a:off x="0" y="2216195"/>
            <a:ext cx="9144170" cy="2151790"/>
          </a:xfrm>
          <a:prstGeom prst="rect">
            <a:avLst/>
          </a:prstGeom>
          <a:solidFill>
            <a:srgbClr val="3F3F3F"/>
          </a:solidFill>
          <a:ln>
            <a:noFill/>
          </a:ln>
        </p:spPr>
        <p:txBody>
          <a:bodyPr anchorCtr="0" anchor="ctr" bIns="34675" lIns="69375" spcFirstLastPara="1" rIns="69375" wrap="square" tIns="34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4" name="Google Shape;64;p16"/>
          <p:cNvSpPr txBox="1"/>
          <p:nvPr/>
        </p:nvSpPr>
        <p:spPr>
          <a:xfrm>
            <a:off x="360747" y="4873714"/>
            <a:ext cx="3409051" cy="327810"/>
          </a:xfrm>
          <a:prstGeom prst="rect">
            <a:avLst/>
          </a:prstGeom>
          <a:noFill/>
          <a:ln>
            <a:noFill/>
          </a:ln>
        </p:spPr>
        <p:txBody>
          <a:bodyPr anchorCtr="0" anchor="t" bIns="51525" lIns="51525" spcFirstLastPara="1" rIns="51525" wrap="square" tIns="51525">
            <a:noAutofit/>
          </a:bodyPr>
          <a:lstStyle/>
          <a:p>
            <a:pPr indent="0" lvl="0" marL="0" marR="0" rtl="0" algn="l">
              <a:lnSpc>
                <a:spcPct val="100000"/>
              </a:lnSpc>
              <a:spcBef>
                <a:spcPts val="0"/>
              </a:spcBef>
              <a:spcAft>
                <a:spcPts val="0"/>
              </a:spcAft>
              <a:buClr>
                <a:srgbClr val="4A4A4A"/>
              </a:buClr>
              <a:buSzPts val="900"/>
              <a:buFont typeface="Arial"/>
              <a:buNone/>
            </a:pPr>
            <a:r>
              <a:rPr b="0" i="0" lang="ja" sz="900" u="none" cap="none" strike="noStrike">
                <a:solidFill>
                  <a:srgbClr val="4A4A4A"/>
                </a:solidFill>
                <a:latin typeface="Arial"/>
                <a:ea typeface="Arial"/>
                <a:cs typeface="Arial"/>
                <a:sym typeface="Arial"/>
              </a:rPr>
              <a:t>©2017 Daieikikou Co., Ltd. All Right Reserved</a:t>
            </a:r>
            <a:endParaRPr b="0" i="0" sz="900" u="none" cap="none" strike="noStrike">
              <a:solidFill>
                <a:srgbClr val="4A4A4A"/>
              </a:solidFill>
              <a:latin typeface="Arial"/>
              <a:ea typeface="Arial"/>
              <a:cs typeface="Arial"/>
              <a:sym typeface="Arial"/>
            </a:endParaRPr>
          </a:p>
        </p:txBody>
      </p:sp>
      <p:sp>
        <p:nvSpPr>
          <p:cNvPr id="65" name="Google Shape;65;p16"/>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lvl1pPr indent="0" lvl="0" marL="0" marR="0" rtl="0" algn="ctr">
              <a:lnSpc>
                <a:spcPct val="100000"/>
              </a:lnSpc>
              <a:spcBef>
                <a:spcPts val="0"/>
              </a:spcBef>
              <a:spcAft>
                <a:spcPts val="0"/>
              </a:spcAft>
              <a:buClr>
                <a:srgbClr val="888888"/>
              </a:buClr>
              <a:buSzPts val="300"/>
              <a:buFont typeface="Calibri"/>
              <a:buNone/>
              <a:defRPr b="0" i="0" sz="1400" u="none" cap="none" strike="noStrike">
                <a:solidFill>
                  <a:srgbClr val="1E4E79"/>
                </a:solidFill>
                <a:latin typeface="Arial"/>
                <a:ea typeface="Arial"/>
                <a:cs typeface="Arial"/>
                <a:sym typeface="Arial"/>
              </a:defRPr>
            </a:lvl1pPr>
            <a:lvl2pPr indent="0" lvl="1" marL="0" marR="0" rtl="0" algn="ctr">
              <a:lnSpc>
                <a:spcPct val="100000"/>
              </a:lnSpc>
              <a:spcBef>
                <a:spcPts val="0"/>
              </a:spcBef>
              <a:spcAft>
                <a:spcPts val="0"/>
              </a:spcAft>
              <a:buClr>
                <a:srgbClr val="888888"/>
              </a:buClr>
              <a:buSzPts val="300"/>
              <a:buFont typeface="Calibri"/>
              <a:buNone/>
              <a:defRPr b="0" i="0" sz="1400" u="none" cap="none" strike="noStrike">
                <a:solidFill>
                  <a:srgbClr val="1E4E79"/>
                </a:solidFill>
                <a:latin typeface="Arial"/>
                <a:ea typeface="Arial"/>
                <a:cs typeface="Arial"/>
                <a:sym typeface="Arial"/>
              </a:defRPr>
            </a:lvl2pPr>
            <a:lvl3pPr indent="0" lvl="2" marL="0" marR="0" rtl="0" algn="ctr">
              <a:lnSpc>
                <a:spcPct val="100000"/>
              </a:lnSpc>
              <a:spcBef>
                <a:spcPts val="0"/>
              </a:spcBef>
              <a:spcAft>
                <a:spcPts val="0"/>
              </a:spcAft>
              <a:buClr>
                <a:srgbClr val="888888"/>
              </a:buClr>
              <a:buSzPts val="300"/>
              <a:buFont typeface="Calibri"/>
              <a:buNone/>
              <a:defRPr b="0" i="0" sz="1400" u="none" cap="none" strike="noStrike">
                <a:solidFill>
                  <a:srgbClr val="1E4E79"/>
                </a:solidFill>
                <a:latin typeface="Arial"/>
                <a:ea typeface="Arial"/>
                <a:cs typeface="Arial"/>
                <a:sym typeface="Arial"/>
              </a:defRPr>
            </a:lvl3pPr>
            <a:lvl4pPr indent="0" lvl="3" marL="0" marR="0" rtl="0" algn="ctr">
              <a:lnSpc>
                <a:spcPct val="100000"/>
              </a:lnSpc>
              <a:spcBef>
                <a:spcPts val="0"/>
              </a:spcBef>
              <a:spcAft>
                <a:spcPts val="0"/>
              </a:spcAft>
              <a:buClr>
                <a:srgbClr val="888888"/>
              </a:buClr>
              <a:buSzPts val="300"/>
              <a:buFont typeface="Calibri"/>
              <a:buNone/>
              <a:defRPr b="0" i="0" sz="1400" u="none" cap="none" strike="noStrike">
                <a:solidFill>
                  <a:srgbClr val="1E4E79"/>
                </a:solidFill>
                <a:latin typeface="Arial"/>
                <a:ea typeface="Arial"/>
                <a:cs typeface="Arial"/>
                <a:sym typeface="Arial"/>
              </a:defRPr>
            </a:lvl4pPr>
            <a:lvl5pPr indent="0" lvl="4" marL="0" marR="0" rtl="0" algn="ctr">
              <a:lnSpc>
                <a:spcPct val="100000"/>
              </a:lnSpc>
              <a:spcBef>
                <a:spcPts val="0"/>
              </a:spcBef>
              <a:spcAft>
                <a:spcPts val="0"/>
              </a:spcAft>
              <a:buClr>
                <a:srgbClr val="888888"/>
              </a:buClr>
              <a:buSzPts val="300"/>
              <a:buFont typeface="Calibri"/>
              <a:buNone/>
              <a:defRPr b="0" i="0" sz="1400" u="none" cap="none" strike="noStrike">
                <a:solidFill>
                  <a:srgbClr val="1E4E79"/>
                </a:solidFill>
                <a:latin typeface="Arial"/>
                <a:ea typeface="Arial"/>
                <a:cs typeface="Arial"/>
                <a:sym typeface="Arial"/>
              </a:defRPr>
            </a:lvl5pPr>
            <a:lvl6pPr indent="0" lvl="5" marL="0" marR="0" rtl="0" algn="ctr">
              <a:lnSpc>
                <a:spcPct val="100000"/>
              </a:lnSpc>
              <a:spcBef>
                <a:spcPts val="0"/>
              </a:spcBef>
              <a:spcAft>
                <a:spcPts val="0"/>
              </a:spcAft>
              <a:buClr>
                <a:srgbClr val="888888"/>
              </a:buClr>
              <a:buSzPts val="300"/>
              <a:buFont typeface="Calibri"/>
              <a:buNone/>
              <a:defRPr b="0" i="0" sz="1400" u="none" cap="none" strike="noStrike">
                <a:solidFill>
                  <a:srgbClr val="1E4E79"/>
                </a:solidFill>
                <a:latin typeface="Arial"/>
                <a:ea typeface="Arial"/>
                <a:cs typeface="Arial"/>
                <a:sym typeface="Arial"/>
              </a:defRPr>
            </a:lvl6pPr>
            <a:lvl7pPr indent="0" lvl="6" marL="0" marR="0" rtl="0" algn="ctr">
              <a:lnSpc>
                <a:spcPct val="100000"/>
              </a:lnSpc>
              <a:spcBef>
                <a:spcPts val="0"/>
              </a:spcBef>
              <a:spcAft>
                <a:spcPts val="0"/>
              </a:spcAft>
              <a:buClr>
                <a:srgbClr val="888888"/>
              </a:buClr>
              <a:buSzPts val="300"/>
              <a:buFont typeface="Calibri"/>
              <a:buNone/>
              <a:defRPr b="0" i="0" sz="1400" u="none" cap="none" strike="noStrike">
                <a:solidFill>
                  <a:srgbClr val="1E4E79"/>
                </a:solidFill>
                <a:latin typeface="Arial"/>
                <a:ea typeface="Arial"/>
                <a:cs typeface="Arial"/>
                <a:sym typeface="Arial"/>
              </a:defRPr>
            </a:lvl7pPr>
            <a:lvl8pPr indent="0" lvl="7" marL="0" marR="0" rtl="0" algn="ctr">
              <a:lnSpc>
                <a:spcPct val="100000"/>
              </a:lnSpc>
              <a:spcBef>
                <a:spcPts val="0"/>
              </a:spcBef>
              <a:spcAft>
                <a:spcPts val="0"/>
              </a:spcAft>
              <a:buClr>
                <a:srgbClr val="888888"/>
              </a:buClr>
              <a:buSzPts val="300"/>
              <a:buFont typeface="Calibri"/>
              <a:buNone/>
              <a:defRPr b="0" i="0" sz="1400" u="none" cap="none" strike="noStrike">
                <a:solidFill>
                  <a:srgbClr val="1E4E79"/>
                </a:solidFill>
                <a:latin typeface="Arial"/>
                <a:ea typeface="Arial"/>
                <a:cs typeface="Arial"/>
                <a:sym typeface="Arial"/>
              </a:defRPr>
            </a:lvl8pPr>
            <a:lvl9pPr indent="0" lvl="8" marL="0" marR="0" rtl="0" algn="ctr">
              <a:lnSpc>
                <a:spcPct val="100000"/>
              </a:lnSpc>
              <a:spcBef>
                <a:spcPts val="0"/>
              </a:spcBef>
              <a:spcAft>
                <a:spcPts val="0"/>
              </a:spcAft>
              <a:buClr>
                <a:srgbClr val="888888"/>
              </a:buClr>
              <a:buSzPts val="300"/>
              <a:buFont typeface="Calibri"/>
              <a:buNone/>
              <a:defRPr b="0" i="0" sz="1400" u="none" cap="none" strike="noStrike">
                <a:solidFill>
                  <a:srgbClr val="1E4E7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ja"/>
              <a:t>‹#›</a:t>
            </a:fld>
            <a:endParaRPr/>
          </a:p>
        </p:txBody>
      </p:sp>
      <p:sp>
        <p:nvSpPr>
          <p:cNvPr id="66" name="Google Shape;66;p16"/>
          <p:cNvSpPr txBox="1"/>
          <p:nvPr>
            <p:ph type="title"/>
          </p:nvPr>
        </p:nvSpPr>
        <p:spPr>
          <a:xfrm>
            <a:off x="664146" y="2886511"/>
            <a:ext cx="7815905" cy="811156"/>
          </a:xfrm>
          <a:prstGeom prst="rect">
            <a:avLst/>
          </a:prstGeom>
          <a:noFill/>
          <a:ln>
            <a:noFill/>
          </a:ln>
        </p:spPr>
        <p:txBody>
          <a:bodyPr anchorCtr="0" anchor="ctr" bIns="51525" lIns="51525" spcFirstLastPara="1" rIns="51525" wrap="square" tIns="51525"/>
          <a:lstStyle>
            <a:lvl1pPr lvl="0" marR="0" rtl="0" algn="ctr">
              <a:lnSpc>
                <a:spcPct val="100000"/>
              </a:lnSpc>
              <a:spcBef>
                <a:spcPts val="0"/>
              </a:spcBef>
              <a:spcAft>
                <a:spcPts val="0"/>
              </a:spcAft>
              <a:buClr>
                <a:srgbClr val="FFFFFF"/>
              </a:buClr>
              <a:buSzPts val="4100"/>
              <a:buFont typeface="MS Gothic"/>
              <a:buNone/>
              <a:defRPr b="0" i="0" sz="4100" u="none" cap="none" strike="noStrike">
                <a:solidFill>
                  <a:srgbClr val="FFFFFF"/>
                </a:solidFill>
                <a:latin typeface="MS Gothic"/>
                <a:ea typeface="MS Gothic"/>
                <a:cs typeface="MS Gothic"/>
                <a:sym typeface="MS Gothic"/>
              </a:defRPr>
            </a:lvl1pPr>
            <a:lvl2pPr lvl="1" rtl="0">
              <a:spcBef>
                <a:spcPts val="0"/>
              </a:spcBef>
              <a:spcAft>
                <a:spcPts val="0"/>
              </a:spcAft>
              <a:buSzPts val="800"/>
              <a:buFont typeface="Arial"/>
              <a:buNone/>
              <a:defRPr sz="800"/>
            </a:lvl2pPr>
            <a:lvl3pPr lvl="2" rtl="0">
              <a:spcBef>
                <a:spcPts val="0"/>
              </a:spcBef>
              <a:spcAft>
                <a:spcPts val="0"/>
              </a:spcAft>
              <a:buSzPts val="800"/>
              <a:buFont typeface="Arial"/>
              <a:buNone/>
              <a:defRPr sz="800"/>
            </a:lvl3pPr>
            <a:lvl4pPr lvl="3" rtl="0">
              <a:spcBef>
                <a:spcPts val="0"/>
              </a:spcBef>
              <a:spcAft>
                <a:spcPts val="0"/>
              </a:spcAft>
              <a:buSzPts val="800"/>
              <a:buFont typeface="Arial"/>
              <a:buNone/>
              <a:defRPr sz="800"/>
            </a:lvl4pPr>
            <a:lvl5pPr lvl="4" rtl="0">
              <a:spcBef>
                <a:spcPts val="0"/>
              </a:spcBef>
              <a:spcAft>
                <a:spcPts val="0"/>
              </a:spcAft>
              <a:buSzPts val="800"/>
              <a:buFont typeface="Arial"/>
              <a:buNone/>
              <a:defRPr sz="800"/>
            </a:lvl5pPr>
            <a:lvl6pPr lvl="5" rtl="0">
              <a:spcBef>
                <a:spcPts val="0"/>
              </a:spcBef>
              <a:spcAft>
                <a:spcPts val="0"/>
              </a:spcAft>
              <a:buSzPts val="800"/>
              <a:buFont typeface="Arial"/>
              <a:buNone/>
              <a:defRPr sz="800"/>
            </a:lvl6pPr>
            <a:lvl7pPr lvl="6" rtl="0">
              <a:spcBef>
                <a:spcPts val="0"/>
              </a:spcBef>
              <a:spcAft>
                <a:spcPts val="0"/>
              </a:spcAft>
              <a:buSzPts val="800"/>
              <a:buFont typeface="Arial"/>
              <a:buNone/>
              <a:defRPr sz="800"/>
            </a:lvl7pPr>
            <a:lvl8pPr lvl="7" rtl="0">
              <a:spcBef>
                <a:spcPts val="0"/>
              </a:spcBef>
              <a:spcAft>
                <a:spcPts val="0"/>
              </a:spcAft>
              <a:buSzPts val="800"/>
              <a:buFont typeface="Arial"/>
              <a:buNone/>
              <a:defRPr sz="800"/>
            </a:lvl8pPr>
            <a:lvl9pPr lvl="8">
              <a:spcBef>
                <a:spcPts val="0"/>
              </a:spcBef>
              <a:spcAft>
                <a:spcPts val="0"/>
              </a:spcAft>
              <a:buSzPts val="800"/>
              <a:buFont typeface="Arial"/>
              <a:buNone/>
              <a:defRPr sz="800"/>
            </a:lvl9pPr>
          </a:lstStyle>
          <a:p/>
        </p:txBody>
      </p:sp>
      <p:pic>
        <p:nvPicPr>
          <p:cNvPr id="67" name="Google Shape;67;p16"/>
          <p:cNvPicPr preferRelativeResize="0"/>
          <p:nvPr/>
        </p:nvPicPr>
        <p:blipFill rotWithShape="1">
          <a:blip r:embed="rId2">
            <a:alphaModFix/>
          </a:blip>
          <a:srcRect b="0" l="0" r="0" t="0"/>
          <a:stretch/>
        </p:blipFill>
        <p:spPr>
          <a:xfrm>
            <a:off x="7886823" y="4741649"/>
            <a:ext cx="1000163" cy="4018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16.png"/><Relationship Id="rId5"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1.png"/><Relationship Id="rId10" Type="http://schemas.openxmlformats.org/officeDocument/2006/relationships/image" Target="../media/image25.png"/><Relationship Id="rId9"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16.png"/><Relationship Id="rId6"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16.png"/><Relationship Id="rId5"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3.png"/><Relationship Id="rId9" Type="http://schemas.openxmlformats.org/officeDocument/2006/relationships/image" Target="../media/image17.png"/><Relationship Id="rId5" Type="http://schemas.openxmlformats.org/officeDocument/2006/relationships/image" Target="../media/image27.png"/><Relationship Id="rId6" Type="http://schemas.openxmlformats.org/officeDocument/2006/relationships/image" Target="../media/image21.png"/><Relationship Id="rId7" Type="http://schemas.openxmlformats.org/officeDocument/2006/relationships/image" Target="../media/image25.png"/><Relationship Id="rId8"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6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16.png"/><Relationship Id="rId5"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16.png"/><Relationship Id="rId5"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6.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16.png"/><Relationship Id="rId6"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16.png"/><Relationship Id="rId5"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40.png"/><Relationship Id="rId4" Type="http://schemas.openxmlformats.org/officeDocument/2006/relationships/image" Target="../media/image55.png"/><Relationship Id="rId5" Type="http://schemas.openxmlformats.org/officeDocument/2006/relationships/image" Target="../media/image16.png"/><Relationship Id="rId6"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53.png"/><Relationship Id="rId4" Type="http://schemas.openxmlformats.org/officeDocument/2006/relationships/image" Target="../media/image44.png"/><Relationship Id="rId5"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46.png"/><Relationship Id="rId4" Type="http://schemas.openxmlformats.org/officeDocument/2006/relationships/image" Target="../media/image16.png"/><Relationship Id="rId5"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56.png"/><Relationship Id="rId4" Type="http://schemas.openxmlformats.org/officeDocument/2006/relationships/image" Target="../media/image47.png"/><Relationship Id="rId5" Type="http://schemas.openxmlformats.org/officeDocument/2006/relationships/image" Target="../media/image16.png"/><Relationship Id="rId6"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61.png"/><Relationship Id="rId4" Type="http://schemas.openxmlformats.org/officeDocument/2006/relationships/image" Target="../media/image47.png"/><Relationship Id="rId5" Type="http://schemas.openxmlformats.org/officeDocument/2006/relationships/image" Target="../media/image49.png"/><Relationship Id="rId6" Type="http://schemas.openxmlformats.org/officeDocument/2006/relationships/image" Target="../media/image16.png"/><Relationship Id="rId7"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54.png"/><Relationship Id="rId4" Type="http://schemas.openxmlformats.org/officeDocument/2006/relationships/image" Target="../media/image59.png"/><Relationship Id="rId5" Type="http://schemas.openxmlformats.org/officeDocument/2006/relationships/image" Target="../media/image48.png"/><Relationship Id="rId6" Type="http://schemas.openxmlformats.org/officeDocument/2006/relationships/image" Target="../media/image16.png"/><Relationship Id="rId7" Type="http://schemas.openxmlformats.org/officeDocument/2006/relationships/image" Target="../media/image17.png"/></Relationships>
</file>

<file path=ppt/slides/_rels/slide43.xml.rels><?xml version="1.0" encoding="UTF-8" standalone="yes"?><Relationships xmlns="http://schemas.openxmlformats.org/package/2006/relationships"><Relationship Id="rId11" Type="http://schemas.openxmlformats.org/officeDocument/2006/relationships/image" Target="../media/image58.png"/><Relationship Id="rId10" Type="http://schemas.openxmlformats.org/officeDocument/2006/relationships/image" Target="../media/image45.png"/><Relationship Id="rId13" Type="http://schemas.openxmlformats.org/officeDocument/2006/relationships/image" Target="../media/image60.png"/><Relationship Id="rId12" Type="http://schemas.openxmlformats.org/officeDocument/2006/relationships/image" Target="../media/image50.png"/><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22.png"/><Relationship Id="rId4" Type="http://schemas.openxmlformats.org/officeDocument/2006/relationships/image" Target="../media/image23.png"/><Relationship Id="rId9" Type="http://schemas.openxmlformats.org/officeDocument/2006/relationships/image" Target="../media/image51.png"/><Relationship Id="rId15" Type="http://schemas.openxmlformats.org/officeDocument/2006/relationships/image" Target="../media/image17.png"/><Relationship Id="rId14" Type="http://schemas.openxmlformats.org/officeDocument/2006/relationships/image" Target="../media/image16.png"/><Relationship Id="rId5" Type="http://schemas.openxmlformats.org/officeDocument/2006/relationships/image" Target="../media/image27.png"/><Relationship Id="rId6" Type="http://schemas.openxmlformats.org/officeDocument/2006/relationships/image" Target="../media/image21.png"/><Relationship Id="rId7" Type="http://schemas.openxmlformats.org/officeDocument/2006/relationships/image" Target="../media/image25.png"/><Relationship Id="rId8"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7"/>
          <p:cNvSpPr txBox="1"/>
          <p:nvPr/>
        </p:nvSpPr>
        <p:spPr>
          <a:xfrm>
            <a:off x="1013035" y="2878688"/>
            <a:ext cx="7118151" cy="1177340"/>
          </a:xfrm>
          <a:prstGeom prst="rect">
            <a:avLst/>
          </a:prstGeom>
          <a:noFill/>
          <a:ln>
            <a:noFill/>
          </a:ln>
        </p:spPr>
        <p:txBody>
          <a:bodyPr anchorCtr="0" anchor="t" bIns="34675" lIns="69375" spcFirstLastPara="1" rIns="69375" wrap="square" tIns="34675">
            <a:noAutofit/>
          </a:bodyPr>
          <a:lstStyle/>
          <a:p>
            <a:pPr indent="0" lvl="0" marL="0" marR="0" rtl="0" algn="ctr">
              <a:lnSpc>
                <a:spcPct val="100000"/>
              </a:lnSpc>
              <a:spcBef>
                <a:spcPts val="0"/>
              </a:spcBef>
              <a:spcAft>
                <a:spcPts val="0"/>
              </a:spcAft>
              <a:buClr>
                <a:schemeClr val="lt1"/>
              </a:buClr>
              <a:buSzPts val="1200"/>
              <a:buFont typeface="Arial"/>
              <a:buNone/>
            </a:pPr>
            <a:r>
              <a:rPr b="0" i="0" lang="ja" sz="4800" u="none" cap="none" strike="noStrike">
                <a:solidFill>
                  <a:srgbClr val="FFF2CC"/>
                </a:solidFill>
                <a:latin typeface="Arial"/>
                <a:ea typeface="Arial"/>
                <a:cs typeface="Arial"/>
                <a:sym typeface="Arial"/>
              </a:rPr>
              <a:t>Choregraphe　</a:t>
            </a:r>
            <a:r>
              <a:rPr b="0" i="0" lang="ja" sz="4800" u="none" cap="none" strike="noStrike">
                <a:solidFill>
                  <a:srgbClr val="FFF2CC"/>
                </a:solidFill>
                <a:latin typeface="MS Gothic"/>
                <a:ea typeface="MS Gothic"/>
                <a:cs typeface="MS Gothic"/>
                <a:sym typeface="MS Gothic"/>
              </a:rPr>
              <a:t>入門編</a:t>
            </a:r>
            <a:endParaRPr b="0" i="0" sz="4800" u="none" cap="none" strike="noStrike">
              <a:solidFill>
                <a:srgbClr val="FFF2CC"/>
              </a:solidFill>
              <a:latin typeface="MS Gothic"/>
              <a:ea typeface="MS Gothic"/>
              <a:cs typeface="MS Gothic"/>
              <a:sym typeface="MS Gothic"/>
            </a:endParaRPr>
          </a:p>
          <a:p>
            <a:pPr indent="0" lvl="0" marL="0" marR="0" rtl="0" algn="ctr">
              <a:lnSpc>
                <a:spcPct val="100000"/>
              </a:lnSpc>
              <a:spcBef>
                <a:spcPts val="0"/>
              </a:spcBef>
              <a:spcAft>
                <a:spcPts val="0"/>
              </a:spcAft>
              <a:buClr>
                <a:schemeClr val="lt1"/>
              </a:buClr>
              <a:buSzPts val="1200"/>
              <a:buFont typeface="Arial"/>
              <a:buNone/>
            </a:pPr>
            <a:r>
              <a:t/>
            </a:r>
            <a:endParaRPr b="0" i="0" sz="4800" u="none" cap="none" strike="noStrike">
              <a:solidFill>
                <a:srgbClr val="FFF2CC"/>
              </a:solidFill>
              <a:latin typeface="Arial"/>
              <a:ea typeface="Arial"/>
              <a:cs typeface="Arial"/>
              <a:sym typeface="Arial"/>
            </a:endParaRPr>
          </a:p>
        </p:txBody>
      </p:sp>
      <p:sp>
        <p:nvSpPr>
          <p:cNvPr id="73" name="Google Shape;73;p17"/>
          <p:cNvSpPr txBox="1"/>
          <p:nvPr/>
        </p:nvSpPr>
        <p:spPr>
          <a:xfrm>
            <a:off x="2651810" y="2878688"/>
            <a:ext cx="3840602" cy="830955"/>
          </a:xfrm>
          <a:prstGeom prst="rect">
            <a:avLst/>
          </a:prstGeom>
          <a:noFill/>
          <a:ln>
            <a:noFill/>
          </a:ln>
        </p:spPr>
        <p:txBody>
          <a:bodyPr anchorCtr="0" anchor="t" bIns="34675" lIns="69375" spcFirstLastPara="1" rIns="69375" wrap="square" tIns="34675">
            <a:noAutofit/>
          </a:bodyPr>
          <a:lstStyle/>
          <a:p>
            <a:pPr indent="0" lvl="0" marL="0" marR="0" rtl="0" algn="ctr">
              <a:lnSpc>
                <a:spcPct val="100000"/>
              </a:lnSpc>
              <a:spcBef>
                <a:spcPts val="0"/>
              </a:spcBef>
              <a:spcAft>
                <a:spcPts val="0"/>
              </a:spcAft>
              <a:buClr>
                <a:srgbClr val="BBD6EE"/>
              </a:buClr>
              <a:buSzPts val="1300"/>
              <a:buFont typeface="Arial"/>
              <a:buNone/>
            </a:pPr>
            <a:r>
              <a:t/>
            </a:r>
            <a:endParaRPr b="0" i="0" sz="5000" u="none" cap="none" strike="noStrike">
              <a:solidFill>
                <a:srgbClr val="FFF2CC"/>
              </a:solidFill>
              <a:latin typeface="MS Gothic"/>
              <a:ea typeface="MS Gothic"/>
              <a:cs typeface="MS Gothic"/>
              <a:sym typeface="MS Gothic"/>
            </a:endParaRPr>
          </a:p>
        </p:txBody>
      </p:sp>
      <p:sp>
        <p:nvSpPr>
          <p:cNvPr id="74" name="Google Shape;74;p17"/>
          <p:cNvSpPr txBox="1"/>
          <p:nvPr/>
        </p:nvSpPr>
        <p:spPr>
          <a:xfrm>
            <a:off x="1013035" y="1943633"/>
            <a:ext cx="7118151" cy="1177340"/>
          </a:xfrm>
          <a:prstGeom prst="rect">
            <a:avLst/>
          </a:prstGeom>
          <a:noFill/>
          <a:ln>
            <a:noFill/>
          </a:ln>
        </p:spPr>
        <p:txBody>
          <a:bodyPr anchorCtr="0" anchor="t" bIns="34675" lIns="69375" spcFirstLastPara="1" rIns="69375" wrap="square" tIns="34675">
            <a:noAutofit/>
          </a:bodyPr>
          <a:lstStyle/>
          <a:p>
            <a:pPr indent="0" lvl="0" marL="0" marR="0" rtl="0" algn="ctr">
              <a:lnSpc>
                <a:spcPct val="100000"/>
              </a:lnSpc>
              <a:spcBef>
                <a:spcPts val="0"/>
              </a:spcBef>
              <a:spcAft>
                <a:spcPts val="0"/>
              </a:spcAft>
              <a:buClr>
                <a:schemeClr val="lt1"/>
              </a:buClr>
              <a:buSzPts val="1200"/>
              <a:buFont typeface="Arial"/>
              <a:buNone/>
            </a:pPr>
            <a:r>
              <a:rPr b="0" i="0" lang="ja" sz="4800" u="none" cap="none" strike="noStrike">
                <a:solidFill>
                  <a:srgbClr val="FFF2CC"/>
                </a:solidFill>
                <a:latin typeface="Arial"/>
                <a:ea typeface="Arial"/>
                <a:cs typeface="Arial"/>
                <a:sym typeface="Arial"/>
              </a:rPr>
              <a:t>　	ＮＡＯ　プログラミング</a:t>
            </a:r>
            <a:endParaRPr b="0" i="0" sz="4800" u="none" cap="none" strike="noStrike">
              <a:solidFill>
                <a:srgbClr val="FFF2CC"/>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1487742" y="756722"/>
            <a:ext cx="6168723" cy="273719"/>
          </a:xfrm>
          <a:prstGeom prst="rect">
            <a:avLst/>
          </a:prstGeom>
          <a:noFill/>
          <a:ln>
            <a:noFill/>
          </a:ln>
        </p:spPr>
        <p:txBody>
          <a:bodyPr anchorCtr="0" anchor="ctr" bIns="69375" lIns="69375" spcFirstLastPara="1" rIns="69375" wrap="square" tIns="69375">
            <a:noAutofit/>
          </a:bodyPr>
          <a:lstStyle/>
          <a:p>
            <a:pPr indent="0" lvl="0" marL="0" marR="0" rtl="0" algn="ctr">
              <a:lnSpc>
                <a:spcPct val="90000"/>
              </a:lnSpc>
              <a:spcBef>
                <a:spcPts val="0"/>
              </a:spcBef>
              <a:spcAft>
                <a:spcPts val="0"/>
              </a:spcAft>
              <a:buClr>
                <a:srgbClr val="FFFFFF"/>
              </a:buClr>
              <a:buSzPts val="400"/>
              <a:buFont typeface="Calibri"/>
              <a:buNone/>
            </a:pPr>
            <a:r>
              <a:t/>
            </a:r>
            <a:endParaRPr b="0" i="0" sz="1600" u="none" cap="none" strike="noStrike">
              <a:solidFill>
                <a:srgbClr val="4A4A4A"/>
              </a:solidFill>
              <a:latin typeface="MS Gothic"/>
              <a:ea typeface="MS Gothic"/>
              <a:cs typeface="MS Gothic"/>
              <a:sym typeface="MS Gothic"/>
            </a:endParaRPr>
          </a:p>
        </p:txBody>
      </p:sp>
      <p:sp>
        <p:nvSpPr>
          <p:cNvPr id="163" name="Google Shape;163;p26"/>
          <p:cNvSpPr txBox="1"/>
          <p:nvPr>
            <p:ph idx="1" type="body"/>
          </p:nvPr>
        </p:nvSpPr>
        <p:spPr>
          <a:xfrm>
            <a:off x="306060" y="1126139"/>
            <a:ext cx="8531994" cy="3694906"/>
          </a:xfrm>
          <a:prstGeom prst="rect">
            <a:avLst/>
          </a:prstGeom>
          <a:noFill/>
          <a:ln>
            <a:noFill/>
          </a:ln>
        </p:spPr>
        <p:txBody>
          <a:bodyPr anchorCtr="0" anchor="t" bIns="69375" lIns="69375" spcFirstLastPara="1" rIns="69375" wrap="square" tIns="69375">
            <a:noAutofit/>
          </a:bodyPr>
          <a:lstStyle/>
          <a:p>
            <a:pPr indent="0" lvl="0" marL="0" marR="0" rtl="0" algn="l">
              <a:lnSpc>
                <a:spcPct val="100000"/>
              </a:lnSpc>
              <a:spcBef>
                <a:spcPts val="0"/>
              </a:spcBef>
              <a:spcAft>
                <a:spcPts val="0"/>
              </a:spcAft>
              <a:buClr>
                <a:schemeClr val="dk1"/>
              </a:buClr>
              <a:buSzPts val="400"/>
              <a:buFont typeface="Arial"/>
              <a:buNone/>
            </a:pPr>
            <a:r>
              <a:rPr b="0" i="0" lang="ja" sz="1700" u="none" cap="none" strike="noStrike">
                <a:solidFill>
                  <a:srgbClr val="1E4E79"/>
                </a:solidFill>
                <a:latin typeface="MS Gothic"/>
                <a:ea typeface="MS Gothic"/>
                <a:cs typeface="MS Gothic"/>
                <a:sym typeface="MS Gothic"/>
              </a:rPr>
              <a:t>LANケーブル、またはWifiでロボットとPCを接続する</a:t>
            </a:r>
            <a:endParaRPr b="0" i="0" sz="17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	ロボットとPCを無線接続するには、Wifiルータを使用します。</a:t>
            </a:r>
            <a:endParaRPr sz="1100"/>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	同じアクセスポイントを共有することにより通信できます。</a:t>
            </a:r>
            <a:endParaRPr sz="1100"/>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	使用できるルータは家庭用業務用問わず、</a:t>
            </a:r>
            <a:endParaRPr sz="1100"/>
          </a:p>
          <a:p>
            <a:pPr indent="266700" lvl="0" marL="25400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さらにポケットWifiやスマートフォンのテザリングなどでも接続できます。</a:t>
            </a:r>
            <a:endParaRPr sz="1100"/>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（アクセスポイントの機能を果たせればインターネット接続がなくても接続できます。）</a:t>
            </a:r>
            <a:endParaRPr sz="1100"/>
          </a:p>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	</a:t>
            </a:r>
            <a:endParaRPr sz="1100"/>
          </a:p>
          <a:p>
            <a:pPr indent="-50800" lvl="0" marL="17780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p:txBody>
      </p:sp>
      <p:sp>
        <p:nvSpPr>
          <p:cNvPr id="164" name="Google Shape;164;p26"/>
          <p:cNvSpPr txBox="1"/>
          <p:nvPr>
            <p:ph idx="2" type="subTitle"/>
          </p:nvPr>
        </p:nvSpPr>
        <p:spPr>
          <a:xfrm>
            <a:off x="586206" y="24186"/>
            <a:ext cx="7984728" cy="636842"/>
          </a:xfrm>
          <a:prstGeom prst="rect">
            <a:avLst/>
          </a:prstGeom>
          <a:noFill/>
          <a:ln>
            <a:noFill/>
          </a:ln>
        </p:spPr>
        <p:txBody>
          <a:bodyPr anchorCtr="0" anchor="ctr" bIns="69375" lIns="69375" spcFirstLastPara="1" rIns="69375" wrap="square" tIns="69375">
            <a:noAutofit/>
          </a:bodyPr>
          <a:lstStyle/>
          <a:p>
            <a:pPr indent="-50800" lvl="0" marL="177800" marR="0" rtl="0" algn="ctr">
              <a:lnSpc>
                <a:spcPct val="90000"/>
              </a:lnSpc>
              <a:spcBef>
                <a:spcPts val="0"/>
              </a:spcBef>
              <a:spcAft>
                <a:spcPts val="0"/>
              </a:spcAft>
              <a:buClr>
                <a:schemeClr val="dk1"/>
              </a:buClr>
              <a:buSzPts val="500"/>
              <a:buFont typeface="Arial"/>
              <a:buNone/>
            </a:pPr>
            <a:r>
              <a:rPr b="0" i="0" lang="ja" sz="2000" u="none" cap="none" strike="noStrike">
                <a:solidFill>
                  <a:srgbClr val="FFFFFF"/>
                </a:solidFill>
                <a:latin typeface="MS Gothic"/>
                <a:ea typeface="MS Gothic"/>
                <a:cs typeface="MS Gothic"/>
                <a:sym typeface="MS Gothic"/>
              </a:rPr>
              <a:t>接続環境</a:t>
            </a:r>
            <a:endParaRPr sz="1100"/>
          </a:p>
        </p:txBody>
      </p:sp>
      <p:sp>
        <p:nvSpPr>
          <p:cNvPr id="165" name="Google Shape;165;p26"/>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pic>
        <p:nvPicPr>
          <p:cNvPr id="166" name="Google Shape;166;p26"/>
          <p:cNvPicPr preferRelativeResize="0"/>
          <p:nvPr/>
        </p:nvPicPr>
        <p:blipFill rotWithShape="1">
          <a:blip r:embed="rId3">
            <a:alphaModFix/>
          </a:blip>
          <a:srcRect b="0" l="0" r="0" t="0"/>
          <a:stretch/>
        </p:blipFill>
        <p:spPr>
          <a:xfrm>
            <a:off x="1460693" y="3376586"/>
            <a:ext cx="1565569" cy="1173871"/>
          </a:xfrm>
          <a:prstGeom prst="rect">
            <a:avLst/>
          </a:prstGeom>
          <a:noFill/>
          <a:ln>
            <a:noFill/>
          </a:ln>
        </p:spPr>
      </p:pic>
      <p:pic>
        <p:nvPicPr>
          <p:cNvPr id="167" name="Google Shape;167;p26"/>
          <p:cNvPicPr preferRelativeResize="0"/>
          <p:nvPr/>
        </p:nvPicPr>
        <p:blipFill rotWithShape="1">
          <a:blip r:embed="rId4">
            <a:alphaModFix/>
          </a:blip>
          <a:srcRect b="0" l="0" r="0" t="0"/>
          <a:stretch/>
        </p:blipFill>
        <p:spPr>
          <a:xfrm>
            <a:off x="3933127" y="3377022"/>
            <a:ext cx="1173068" cy="1173068"/>
          </a:xfrm>
          <a:prstGeom prst="rect">
            <a:avLst/>
          </a:prstGeom>
          <a:noFill/>
          <a:ln>
            <a:noFill/>
          </a:ln>
        </p:spPr>
      </p:pic>
      <p:pic>
        <p:nvPicPr>
          <p:cNvPr id="168" name="Google Shape;168;p26"/>
          <p:cNvPicPr preferRelativeResize="0"/>
          <p:nvPr/>
        </p:nvPicPr>
        <p:blipFill rotWithShape="1">
          <a:blip r:embed="rId5">
            <a:alphaModFix/>
          </a:blip>
          <a:srcRect b="0" l="0" r="0" t="0"/>
          <a:stretch/>
        </p:blipFill>
        <p:spPr>
          <a:xfrm>
            <a:off x="6098911" y="3147047"/>
            <a:ext cx="1084934" cy="163301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1487742" y="756722"/>
            <a:ext cx="6168723" cy="273719"/>
          </a:xfrm>
          <a:prstGeom prst="rect">
            <a:avLst/>
          </a:prstGeom>
          <a:noFill/>
          <a:ln>
            <a:noFill/>
          </a:ln>
        </p:spPr>
        <p:txBody>
          <a:bodyPr anchorCtr="0" anchor="ctr" bIns="69375" lIns="69375" spcFirstLastPara="1" rIns="69375" wrap="square" tIns="69375">
            <a:noAutofit/>
          </a:bodyPr>
          <a:lstStyle/>
          <a:p>
            <a:pPr indent="0" lvl="0" marL="0" marR="0" rtl="0" algn="ctr">
              <a:lnSpc>
                <a:spcPct val="90000"/>
              </a:lnSpc>
              <a:spcBef>
                <a:spcPts val="0"/>
              </a:spcBef>
              <a:spcAft>
                <a:spcPts val="0"/>
              </a:spcAft>
              <a:buClr>
                <a:srgbClr val="FFFFFF"/>
              </a:buClr>
              <a:buSzPts val="400"/>
              <a:buFont typeface="Calibri"/>
              <a:buNone/>
            </a:pPr>
            <a:r>
              <a:rPr b="0" i="0" lang="ja" sz="1600" u="none" cap="none" strike="noStrike">
                <a:solidFill>
                  <a:srgbClr val="4A4A4A"/>
                </a:solidFill>
                <a:latin typeface="MS Gothic"/>
                <a:ea typeface="MS Gothic"/>
                <a:cs typeface="MS Gothic"/>
                <a:sym typeface="MS Gothic"/>
              </a:rPr>
              <a:t>ChoregrapheとNAOを接続する</a:t>
            </a:r>
            <a:endParaRPr sz="1100"/>
          </a:p>
        </p:txBody>
      </p:sp>
      <p:sp>
        <p:nvSpPr>
          <p:cNvPr id="174" name="Google Shape;174;p27"/>
          <p:cNvSpPr txBox="1"/>
          <p:nvPr>
            <p:ph idx="1" type="body"/>
          </p:nvPr>
        </p:nvSpPr>
        <p:spPr>
          <a:xfrm>
            <a:off x="306060" y="1126139"/>
            <a:ext cx="8531994" cy="3694906"/>
          </a:xfrm>
          <a:prstGeom prst="rect">
            <a:avLst/>
          </a:prstGeom>
          <a:noFill/>
          <a:ln>
            <a:noFill/>
          </a:ln>
        </p:spPr>
        <p:txBody>
          <a:bodyPr anchorCtr="0" anchor="t" bIns="69375" lIns="69375" spcFirstLastPara="1" rIns="69375" wrap="square" tIns="69375">
            <a:noAutofit/>
          </a:bodyPr>
          <a:lstStyle/>
          <a:p>
            <a:pPr indent="-127000" lvl="0" marL="215900" marR="0" rtl="0" algn="l">
              <a:lnSpc>
                <a:spcPct val="100000"/>
              </a:lnSpc>
              <a:spcBef>
                <a:spcPts val="0"/>
              </a:spcBef>
              <a:spcAft>
                <a:spcPts val="0"/>
              </a:spcAft>
              <a:buClr>
                <a:srgbClr val="1E4E79"/>
              </a:buClr>
              <a:buSzPts val="1400"/>
              <a:buFont typeface="Arial"/>
              <a:buChar char="•"/>
            </a:pPr>
            <a:r>
              <a:rPr b="0" i="0" lang="ja" sz="1400" u="none" cap="none" strike="noStrike">
                <a:solidFill>
                  <a:srgbClr val="1E4E79"/>
                </a:solidFill>
                <a:latin typeface="MS Gothic"/>
                <a:ea typeface="MS Gothic"/>
                <a:cs typeface="MS Gothic"/>
                <a:sym typeface="MS Gothic"/>
              </a:rPr>
              <a:t>NAOの電源を入れる</a:t>
            </a:r>
            <a:endParaRPr b="0" i="0" sz="1400" u="none" cap="none" strike="noStrike">
              <a:solidFill>
                <a:srgbClr val="1E4E79"/>
              </a:solidFill>
              <a:latin typeface="MS Gothic"/>
              <a:ea typeface="MS Gothic"/>
              <a:cs typeface="MS Gothic"/>
              <a:sym typeface="MS Gothic"/>
            </a:endParaRPr>
          </a:p>
          <a:p>
            <a:pPr indent="25400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しっかりと立ち上がるまで待つ</a:t>
            </a:r>
            <a:endParaRPr sz="1100"/>
          </a:p>
          <a:p>
            <a:pPr indent="-127000" lvl="0" marL="215900" marR="0" rtl="0" algn="l">
              <a:lnSpc>
                <a:spcPct val="100000"/>
              </a:lnSpc>
              <a:spcBef>
                <a:spcPts val="0"/>
              </a:spcBef>
              <a:spcAft>
                <a:spcPts val="0"/>
              </a:spcAft>
              <a:buClr>
                <a:srgbClr val="1E4E79"/>
              </a:buClr>
              <a:buSzPts val="1400"/>
              <a:buFont typeface="Arial"/>
              <a:buChar char="•"/>
            </a:pPr>
            <a:r>
              <a:rPr b="0" i="0" lang="ja" sz="1400" u="none" cap="none" strike="noStrike">
                <a:solidFill>
                  <a:srgbClr val="1E4E79"/>
                </a:solidFill>
                <a:latin typeface="MS Gothic"/>
                <a:ea typeface="MS Gothic"/>
                <a:cs typeface="MS Gothic"/>
                <a:sym typeface="MS Gothic"/>
              </a:rPr>
              <a:t>PCからChoregrapheを起動する</a:t>
            </a:r>
            <a:endParaRPr b="0" i="0" sz="1400" u="none" cap="none" strike="noStrike">
              <a:solidFill>
                <a:srgbClr val="1E4E79"/>
              </a:solidFill>
              <a:latin typeface="MS Gothic"/>
              <a:ea typeface="MS Gothic"/>
              <a:cs typeface="MS Gothic"/>
              <a:sym typeface="MS Gothic"/>
            </a:endParaRPr>
          </a:p>
          <a:p>
            <a:pPr indent="-139700" lvl="0" marL="21590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139700" lvl="0" marL="21590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139700" lvl="0" marL="21590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127000" lvl="0" marL="215900" marR="0" rtl="0" algn="l">
              <a:lnSpc>
                <a:spcPct val="100000"/>
              </a:lnSpc>
              <a:spcBef>
                <a:spcPts val="0"/>
              </a:spcBef>
              <a:spcAft>
                <a:spcPts val="0"/>
              </a:spcAft>
              <a:buClr>
                <a:srgbClr val="1E4E79"/>
              </a:buClr>
              <a:buSzPts val="1400"/>
              <a:buFont typeface="Arial"/>
              <a:buChar char="•"/>
            </a:pPr>
            <a:r>
              <a:rPr b="0" i="0" lang="ja" sz="1400" u="none" cap="none" strike="noStrike">
                <a:solidFill>
                  <a:srgbClr val="1E4E79"/>
                </a:solidFill>
                <a:latin typeface="MS Gothic"/>
                <a:ea typeface="MS Gothic"/>
                <a:cs typeface="MS Gothic"/>
                <a:sym typeface="MS Gothic"/>
              </a:rPr>
              <a:t>上部のツールバーから扇形で緑色のwifiマークをクリックする</a:t>
            </a:r>
            <a:endParaRPr b="0" i="0" sz="1400" u="none" cap="none" strike="noStrike">
              <a:solidFill>
                <a:srgbClr val="1E4E79"/>
              </a:solidFill>
              <a:latin typeface="MS Gothic"/>
              <a:ea typeface="MS Gothic"/>
              <a:cs typeface="MS Gothic"/>
              <a:sym typeface="MS Gothic"/>
            </a:endParaRPr>
          </a:p>
          <a:p>
            <a:pPr indent="-139700" lvl="0" marL="215900" marR="0" rtl="0" algn="l">
              <a:lnSpc>
                <a:spcPct val="100000"/>
              </a:lnSpc>
              <a:spcBef>
                <a:spcPts val="0"/>
              </a:spcBef>
              <a:spcAft>
                <a:spcPts val="0"/>
              </a:spcAft>
              <a:buClr>
                <a:schemeClr val="dk1"/>
              </a:buClr>
              <a:buSzPts val="300"/>
              <a:buFont typeface="Arial"/>
              <a:buNone/>
            </a:pPr>
            <a:r>
              <a:t/>
            </a:r>
            <a:endParaRPr b="0" i="0" sz="1400" u="none" cap="none" strike="noStrike">
              <a:solidFill>
                <a:schemeClr val="dk1"/>
              </a:solidFill>
              <a:latin typeface="MS Gothic"/>
              <a:ea typeface="MS Gothic"/>
              <a:cs typeface="MS Gothic"/>
              <a:sym typeface="MS Gothic"/>
            </a:endParaRPr>
          </a:p>
          <a:p>
            <a:pPr indent="-139700" lvl="0" marL="215900" marR="0" rtl="0" algn="l">
              <a:lnSpc>
                <a:spcPct val="100000"/>
              </a:lnSpc>
              <a:spcBef>
                <a:spcPts val="0"/>
              </a:spcBef>
              <a:spcAft>
                <a:spcPts val="0"/>
              </a:spcAft>
              <a:buClr>
                <a:schemeClr val="dk1"/>
              </a:buClr>
              <a:buSzPts val="300"/>
              <a:buFont typeface="Arial"/>
              <a:buNone/>
            </a:pPr>
            <a:r>
              <a:t/>
            </a:r>
            <a:endParaRPr b="0" i="0" sz="1400" u="none" cap="none" strike="noStrike">
              <a:solidFill>
                <a:schemeClr val="dk1"/>
              </a:solidFill>
              <a:latin typeface="MS Gothic"/>
              <a:ea typeface="MS Gothic"/>
              <a:cs typeface="MS Gothic"/>
              <a:sym typeface="MS Gothic"/>
            </a:endParaRPr>
          </a:p>
          <a:p>
            <a:pPr indent="-139700" lvl="0" marL="215900" marR="0" rtl="0" algn="l">
              <a:lnSpc>
                <a:spcPct val="100000"/>
              </a:lnSpc>
              <a:spcBef>
                <a:spcPts val="0"/>
              </a:spcBef>
              <a:spcAft>
                <a:spcPts val="0"/>
              </a:spcAft>
              <a:buClr>
                <a:schemeClr val="dk1"/>
              </a:buClr>
              <a:buSzPts val="300"/>
              <a:buFont typeface="Arial"/>
              <a:buNone/>
            </a:pPr>
            <a:r>
              <a:t/>
            </a:r>
            <a:endParaRPr b="0" i="0" sz="1400" u="none" cap="none" strike="noStrike">
              <a:solidFill>
                <a:schemeClr val="dk1"/>
              </a:solidFill>
              <a:latin typeface="MS Gothic"/>
              <a:ea typeface="MS Gothic"/>
              <a:cs typeface="MS Gothic"/>
              <a:sym typeface="MS Gothic"/>
            </a:endParaRPr>
          </a:p>
          <a:p>
            <a:pPr indent="-139700" lvl="0" marL="215900" marR="0" rtl="0" algn="l">
              <a:lnSpc>
                <a:spcPct val="100000"/>
              </a:lnSpc>
              <a:spcBef>
                <a:spcPts val="0"/>
              </a:spcBef>
              <a:spcAft>
                <a:spcPts val="0"/>
              </a:spcAft>
              <a:buClr>
                <a:schemeClr val="dk1"/>
              </a:buClr>
              <a:buSzPts val="300"/>
              <a:buFont typeface="Arial"/>
              <a:buNone/>
            </a:pPr>
            <a:r>
              <a:t/>
            </a:r>
            <a:endParaRPr b="0" i="0" sz="1400" u="none" cap="none" strike="noStrike">
              <a:solidFill>
                <a:schemeClr val="dk1"/>
              </a:solidFill>
              <a:latin typeface="MS Gothic"/>
              <a:ea typeface="MS Gothic"/>
              <a:cs typeface="MS Gothic"/>
              <a:sym typeface="MS Gothic"/>
            </a:endParaRPr>
          </a:p>
          <a:p>
            <a:pPr indent="-139700" lvl="0" marL="215900" marR="0" rtl="0" algn="l">
              <a:lnSpc>
                <a:spcPct val="100000"/>
              </a:lnSpc>
              <a:spcBef>
                <a:spcPts val="0"/>
              </a:spcBef>
              <a:spcAft>
                <a:spcPts val="0"/>
              </a:spcAft>
              <a:buClr>
                <a:schemeClr val="dk1"/>
              </a:buClr>
              <a:buSzPts val="300"/>
              <a:buFont typeface="Arial"/>
              <a:buNone/>
            </a:pPr>
            <a:r>
              <a:t/>
            </a:r>
            <a:endParaRPr b="0" i="0" sz="1400" u="none" cap="none" strike="noStrike">
              <a:solidFill>
                <a:schemeClr val="dk1"/>
              </a:solidFill>
              <a:latin typeface="MS Gothic"/>
              <a:ea typeface="MS Gothic"/>
              <a:cs typeface="MS Gothic"/>
              <a:sym typeface="MS Gothic"/>
            </a:endParaRPr>
          </a:p>
          <a:p>
            <a:pPr indent="-139700" lvl="0" marL="215900" marR="0" rtl="0" algn="l">
              <a:lnSpc>
                <a:spcPct val="100000"/>
              </a:lnSpc>
              <a:spcBef>
                <a:spcPts val="0"/>
              </a:spcBef>
              <a:spcAft>
                <a:spcPts val="0"/>
              </a:spcAft>
              <a:buClr>
                <a:schemeClr val="dk1"/>
              </a:buClr>
              <a:buSzPts val="300"/>
              <a:buFont typeface="Arial"/>
              <a:buNone/>
            </a:pPr>
            <a:r>
              <a:t/>
            </a:r>
            <a:endParaRPr b="0" i="0" sz="1400" u="none" cap="none" strike="noStrike">
              <a:solidFill>
                <a:schemeClr val="dk1"/>
              </a:solidFill>
              <a:latin typeface="MS Gothic"/>
              <a:ea typeface="MS Gothic"/>
              <a:cs typeface="MS Gothic"/>
              <a:sym typeface="MS Gothic"/>
            </a:endParaRPr>
          </a:p>
          <a:p>
            <a:pPr indent="-139700" lvl="0" marL="215900" marR="0" rtl="0" algn="l">
              <a:lnSpc>
                <a:spcPct val="100000"/>
              </a:lnSpc>
              <a:spcBef>
                <a:spcPts val="0"/>
              </a:spcBef>
              <a:spcAft>
                <a:spcPts val="0"/>
              </a:spcAft>
              <a:buClr>
                <a:schemeClr val="dk1"/>
              </a:buClr>
              <a:buSzPts val="300"/>
              <a:buFont typeface="Arial"/>
              <a:buNone/>
            </a:pPr>
            <a:r>
              <a:t/>
            </a:r>
            <a:endParaRPr b="0" i="0" sz="1400" u="none" cap="none" strike="noStrike">
              <a:solidFill>
                <a:schemeClr val="dk1"/>
              </a:solidFill>
              <a:latin typeface="MS Gothic"/>
              <a:ea typeface="MS Gothic"/>
              <a:cs typeface="MS Gothic"/>
              <a:sym typeface="MS Gothic"/>
            </a:endParaRPr>
          </a:p>
          <a:p>
            <a:pPr indent="-139700" lvl="0" marL="215900" marR="0" rtl="0" algn="l">
              <a:lnSpc>
                <a:spcPct val="100000"/>
              </a:lnSpc>
              <a:spcBef>
                <a:spcPts val="0"/>
              </a:spcBef>
              <a:spcAft>
                <a:spcPts val="0"/>
              </a:spcAft>
              <a:buClr>
                <a:schemeClr val="dk1"/>
              </a:buClr>
              <a:buSzPts val="300"/>
              <a:buFont typeface="Arial"/>
              <a:buNone/>
            </a:pPr>
            <a:r>
              <a:t/>
            </a:r>
            <a:endParaRPr b="0" i="0" sz="1400" u="none" cap="none" strike="noStrike">
              <a:solidFill>
                <a:schemeClr val="dk1"/>
              </a:solidFill>
              <a:latin typeface="MS Gothic"/>
              <a:ea typeface="MS Gothic"/>
              <a:cs typeface="MS Gothic"/>
              <a:sym typeface="MS Gothic"/>
            </a:endParaRPr>
          </a:p>
          <a:p>
            <a:pPr indent="-139700" lvl="0" marL="215900" marR="0" rtl="0" algn="l">
              <a:lnSpc>
                <a:spcPct val="100000"/>
              </a:lnSpc>
              <a:spcBef>
                <a:spcPts val="0"/>
              </a:spcBef>
              <a:spcAft>
                <a:spcPts val="0"/>
              </a:spcAft>
              <a:buClr>
                <a:schemeClr val="dk1"/>
              </a:buClr>
              <a:buSzPts val="300"/>
              <a:buFont typeface="Arial"/>
              <a:buNone/>
            </a:pPr>
            <a:r>
              <a:t/>
            </a:r>
            <a:endParaRPr b="0" i="0" sz="1400" u="none" cap="none" strike="noStrike">
              <a:solidFill>
                <a:schemeClr val="dk1"/>
              </a:solidFill>
              <a:latin typeface="MS Gothic"/>
              <a:ea typeface="MS Gothic"/>
              <a:cs typeface="MS Gothic"/>
              <a:sym typeface="MS Gothic"/>
            </a:endParaRPr>
          </a:p>
          <a:p>
            <a:pPr indent="-139700" lvl="0" marL="215900" marR="0" rtl="0" algn="l">
              <a:lnSpc>
                <a:spcPct val="100000"/>
              </a:lnSpc>
              <a:spcBef>
                <a:spcPts val="0"/>
              </a:spcBef>
              <a:spcAft>
                <a:spcPts val="0"/>
              </a:spcAft>
              <a:buClr>
                <a:schemeClr val="dk1"/>
              </a:buClr>
              <a:buSzPts val="300"/>
              <a:buFont typeface="Arial"/>
              <a:buNone/>
            </a:pPr>
            <a:r>
              <a:t/>
            </a:r>
            <a:endParaRPr b="0" i="0" sz="1400" u="none" cap="none" strike="noStrike">
              <a:solidFill>
                <a:schemeClr val="dk1"/>
              </a:solidFill>
              <a:latin typeface="MS Gothic"/>
              <a:ea typeface="MS Gothic"/>
              <a:cs typeface="MS Gothic"/>
              <a:sym typeface="MS Gothic"/>
            </a:endParaRPr>
          </a:p>
          <a:p>
            <a:pPr indent="-139700" lvl="0" marL="215900" marR="0" rtl="0" algn="l">
              <a:lnSpc>
                <a:spcPct val="100000"/>
              </a:lnSpc>
              <a:spcBef>
                <a:spcPts val="0"/>
              </a:spcBef>
              <a:spcAft>
                <a:spcPts val="0"/>
              </a:spcAft>
              <a:buClr>
                <a:schemeClr val="dk1"/>
              </a:buClr>
              <a:buSzPts val="300"/>
              <a:buFont typeface="Arial"/>
              <a:buNone/>
            </a:pPr>
            <a:r>
              <a:t/>
            </a:r>
            <a:endParaRPr b="0" i="0" sz="1400" u="none" cap="none" strike="noStrike">
              <a:solidFill>
                <a:schemeClr val="dk1"/>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chemeClr val="dk1"/>
              </a:solidFill>
              <a:latin typeface="MS Gothic"/>
              <a:ea typeface="MS Gothic"/>
              <a:cs typeface="MS Gothic"/>
              <a:sym typeface="MS Gothic"/>
            </a:endParaRPr>
          </a:p>
          <a:p>
            <a:pPr indent="-127000" lvl="0" marL="215900" marR="0" rtl="0" algn="l">
              <a:lnSpc>
                <a:spcPct val="100000"/>
              </a:lnSpc>
              <a:spcBef>
                <a:spcPts val="0"/>
              </a:spcBef>
              <a:spcAft>
                <a:spcPts val="0"/>
              </a:spcAft>
              <a:buClr>
                <a:srgbClr val="1E4E79"/>
              </a:buClr>
              <a:buSzPts val="1400"/>
              <a:buFont typeface="Arial"/>
              <a:buChar char="•"/>
            </a:pPr>
            <a:r>
              <a:rPr b="0" i="0" lang="ja" sz="1400" u="none" cap="none" strike="noStrike">
                <a:solidFill>
                  <a:srgbClr val="1E4E79"/>
                </a:solidFill>
                <a:latin typeface="MS Gothic"/>
                <a:ea typeface="MS Gothic"/>
                <a:cs typeface="MS Gothic"/>
                <a:sym typeface="MS Gothic"/>
              </a:rPr>
              <a:t>一覧から目的のロボットを選択し接続する</a:t>
            </a:r>
            <a:endParaRPr sz="1100"/>
          </a:p>
          <a:p>
            <a:pPr indent="-50800" lvl="0" marL="17780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p:txBody>
      </p:sp>
      <p:pic>
        <p:nvPicPr>
          <p:cNvPr id="175" name="Google Shape;175;p27"/>
          <p:cNvPicPr preferRelativeResize="0"/>
          <p:nvPr/>
        </p:nvPicPr>
        <p:blipFill rotWithShape="1">
          <a:blip r:embed="rId3">
            <a:alphaModFix/>
          </a:blip>
          <a:srcRect b="0" l="0" r="0" t="0"/>
          <a:stretch/>
        </p:blipFill>
        <p:spPr>
          <a:xfrm>
            <a:off x="1532766" y="1721715"/>
            <a:ext cx="5124329" cy="475182"/>
          </a:xfrm>
          <a:prstGeom prst="rect">
            <a:avLst/>
          </a:prstGeom>
          <a:noFill/>
          <a:ln>
            <a:noFill/>
          </a:ln>
        </p:spPr>
      </p:pic>
      <p:pic>
        <p:nvPicPr>
          <p:cNvPr id="176" name="Google Shape;176;p27"/>
          <p:cNvPicPr preferRelativeResize="0"/>
          <p:nvPr/>
        </p:nvPicPr>
        <p:blipFill rotWithShape="1">
          <a:blip r:embed="rId4">
            <a:alphaModFix/>
          </a:blip>
          <a:srcRect b="0" l="0" r="0" t="0"/>
          <a:stretch/>
        </p:blipFill>
        <p:spPr>
          <a:xfrm>
            <a:off x="2956147" y="2464230"/>
            <a:ext cx="3306882" cy="1858884"/>
          </a:xfrm>
          <a:prstGeom prst="rect">
            <a:avLst/>
          </a:prstGeom>
          <a:noFill/>
          <a:ln>
            <a:noFill/>
          </a:ln>
        </p:spPr>
      </p:pic>
      <p:sp>
        <p:nvSpPr>
          <p:cNvPr id="177" name="Google Shape;177;p27"/>
          <p:cNvSpPr txBox="1"/>
          <p:nvPr>
            <p:ph idx="2" type="subTitle"/>
          </p:nvPr>
        </p:nvSpPr>
        <p:spPr>
          <a:xfrm>
            <a:off x="586206" y="24186"/>
            <a:ext cx="7984728" cy="636842"/>
          </a:xfrm>
          <a:prstGeom prst="rect">
            <a:avLst/>
          </a:prstGeom>
          <a:noFill/>
          <a:ln>
            <a:noFill/>
          </a:ln>
        </p:spPr>
        <p:txBody>
          <a:bodyPr anchorCtr="0" anchor="ctr" bIns="69375" lIns="69375" spcFirstLastPara="1" rIns="69375" wrap="square" tIns="69375">
            <a:noAutofit/>
          </a:bodyPr>
          <a:lstStyle/>
          <a:p>
            <a:pPr indent="-50800" lvl="0" marL="177800" marR="0" rtl="0" algn="ctr">
              <a:lnSpc>
                <a:spcPct val="90000"/>
              </a:lnSpc>
              <a:spcBef>
                <a:spcPts val="0"/>
              </a:spcBef>
              <a:spcAft>
                <a:spcPts val="0"/>
              </a:spcAft>
              <a:buClr>
                <a:schemeClr val="dk1"/>
              </a:buClr>
              <a:buSzPts val="500"/>
              <a:buFont typeface="Arial"/>
              <a:buNone/>
            </a:pPr>
            <a:r>
              <a:rPr b="0" i="0" lang="ja" sz="2000" u="none" cap="none" strike="noStrike">
                <a:solidFill>
                  <a:srgbClr val="FFFFFF"/>
                </a:solidFill>
                <a:latin typeface="MS Gothic"/>
                <a:ea typeface="MS Gothic"/>
                <a:cs typeface="MS Gothic"/>
                <a:sym typeface="MS Gothic"/>
              </a:rPr>
              <a:t>セッティング</a:t>
            </a:r>
            <a:endParaRPr sz="1100"/>
          </a:p>
        </p:txBody>
      </p:sp>
      <p:sp>
        <p:nvSpPr>
          <p:cNvPr id="178" name="Google Shape;178;p27"/>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1487742" y="756722"/>
            <a:ext cx="6168723" cy="273719"/>
          </a:xfrm>
          <a:prstGeom prst="rect">
            <a:avLst/>
          </a:prstGeom>
          <a:noFill/>
          <a:ln>
            <a:noFill/>
          </a:ln>
        </p:spPr>
        <p:txBody>
          <a:bodyPr anchorCtr="0" anchor="ctr" bIns="51525" lIns="51525" spcFirstLastPara="1" rIns="51525" wrap="square" tIns="51525">
            <a:noAutofit/>
          </a:bodyPr>
          <a:lstStyle/>
          <a:p>
            <a:pPr indent="0" lvl="0" marL="0" marR="0" rtl="0" algn="ctr">
              <a:lnSpc>
                <a:spcPct val="90000"/>
              </a:lnSpc>
              <a:spcBef>
                <a:spcPts val="0"/>
              </a:spcBef>
              <a:spcAft>
                <a:spcPts val="0"/>
              </a:spcAft>
              <a:buClr>
                <a:srgbClr val="4A4A4A"/>
              </a:buClr>
              <a:buSzPts val="800"/>
              <a:buFont typeface="Calibri"/>
              <a:buNone/>
            </a:pPr>
            <a:r>
              <a:rPr b="0" i="0" lang="ja" sz="1600" u="none" cap="none" strike="noStrike">
                <a:solidFill>
                  <a:srgbClr val="4A4A4A"/>
                </a:solidFill>
                <a:latin typeface="MS Gothic"/>
                <a:ea typeface="MS Gothic"/>
                <a:cs typeface="MS Gothic"/>
                <a:sym typeface="MS Gothic"/>
              </a:rPr>
              <a:t>各種ファイルの役割</a:t>
            </a:r>
            <a:endParaRPr b="0" i="0" sz="1600" u="none" cap="none" strike="noStrike">
              <a:solidFill>
                <a:srgbClr val="4A4A4A"/>
              </a:solidFill>
              <a:latin typeface="MS Gothic"/>
              <a:ea typeface="MS Gothic"/>
              <a:cs typeface="MS Gothic"/>
              <a:sym typeface="MS Gothic"/>
            </a:endParaRPr>
          </a:p>
        </p:txBody>
      </p:sp>
      <p:sp>
        <p:nvSpPr>
          <p:cNvPr id="184" name="Google Shape;184;p28"/>
          <p:cNvSpPr txBox="1"/>
          <p:nvPr>
            <p:ph idx="2" type="subTitle"/>
          </p:nvPr>
        </p:nvSpPr>
        <p:spPr>
          <a:xfrm>
            <a:off x="586206" y="24186"/>
            <a:ext cx="7984728" cy="636842"/>
          </a:xfrm>
          <a:prstGeom prst="rect">
            <a:avLst/>
          </a:prstGeom>
          <a:noFill/>
          <a:ln>
            <a:noFill/>
          </a:ln>
        </p:spPr>
        <p:txBody>
          <a:bodyPr anchorCtr="0" anchor="ctr" bIns="51525" lIns="51525" spcFirstLastPara="1" rIns="51525" wrap="square" tIns="51525">
            <a:noAutofit/>
          </a:bodyPr>
          <a:lstStyle/>
          <a:p>
            <a:pPr indent="-50800" lvl="0" marL="177800" marR="0" rtl="0" algn="ctr">
              <a:lnSpc>
                <a:spcPct val="100000"/>
              </a:lnSpc>
              <a:spcBef>
                <a:spcPts val="0"/>
              </a:spcBef>
              <a:spcAft>
                <a:spcPts val="0"/>
              </a:spcAft>
              <a:buClr>
                <a:srgbClr val="FFFFFF"/>
              </a:buClr>
              <a:buSzPts val="2000"/>
              <a:buFont typeface="Arial"/>
              <a:buNone/>
            </a:pPr>
            <a:r>
              <a:rPr b="0" i="0" lang="ja" sz="2000" u="none" cap="none" strike="noStrike">
                <a:solidFill>
                  <a:srgbClr val="FFFFFF"/>
                </a:solidFill>
                <a:latin typeface="MS Gothic"/>
                <a:ea typeface="MS Gothic"/>
                <a:cs typeface="MS Gothic"/>
                <a:sym typeface="MS Gothic"/>
              </a:rPr>
              <a:t>保存ファイルについて</a:t>
            </a:r>
            <a:endParaRPr b="0" i="0" sz="2000" u="none" cap="none" strike="noStrike">
              <a:solidFill>
                <a:srgbClr val="FFFFFF"/>
              </a:solidFill>
              <a:latin typeface="MS Gothic"/>
              <a:ea typeface="MS Gothic"/>
              <a:cs typeface="MS Gothic"/>
              <a:sym typeface="MS Gothic"/>
            </a:endParaRPr>
          </a:p>
        </p:txBody>
      </p:sp>
      <p:pic>
        <p:nvPicPr>
          <p:cNvPr id="185" name="Google Shape;185;p28"/>
          <p:cNvPicPr preferRelativeResize="0"/>
          <p:nvPr/>
        </p:nvPicPr>
        <p:blipFill rotWithShape="1">
          <a:blip r:embed="rId3">
            <a:alphaModFix/>
          </a:blip>
          <a:srcRect b="0" l="909" r="0" t="2006"/>
          <a:stretch/>
        </p:blipFill>
        <p:spPr>
          <a:xfrm>
            <a:off x="2260546" y="1059592"/>
            <a:ext cx="3722433" cy="1423611"/>
          </a:xfrm>
          <a:prstGeom prst="rect">
            <a:avLst/>
          </a:prstGeom>
          <a:noFill/>
          <a:ln>
            <a:noFill/>
          </a:ln>
        </p:spPr>
      </p:pic>
      <p:graphicFrame>
        <p:nvGraphicFramePr>
          <p:cNvPr id="186" name="Google Shape;186;p28"/>
          <p:cNvGraphicFramePr/>
          <p:nvPr/>
        </p:nvGraphicFramePr>
        <p:xfrm>
          <a:off x="586204" y="2663558"/>
          <a:ext cx="3000000" cy="3000000"/>
        </p:xfrm>
        <a:graphic>
          <a:graphicData uri="http://schemas.openxmlformats.org/drawingml/2006/table">
            <a:tbl>
              <a:tblPr bandRow="1" firstRow="1">
                <a:noFill/>
                <a:tableStyleId>{290695E8-A8C9-4C1E-8166-88CD2A2DF596}</a:tableStyleId>
              </a:tblPr>
              <a:tblGrid>
                <a:gridCol w="1637675"/>
                <a:gridCol w="6347025"/>
              </a:tblGrid>
              <a:tr h="4860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ja" sz="1400" u="none" cap="none" strike="noStrike"/>
                        <a:t>behavior.xar</a:t>
                      </a:r>
                      <a:endParaRPr sz="1400" u="none" cap="none" strike="noStrike"/>
                    </a:p>
                  </a:txBody>
                  <a:tcPr marT="31100" marB="31100" marR="78200" marL="78200"/>
                </a:tc>
                <a:tc>
                  <a:txBody>
                    <a:bodyPr>
                      <a:noAutofit/>
                    </a:bodyPr>
                    <a:lstStyle/>
                    <a:p>
                      <a:pPr indent="0" lvl="0" marL="0" marR="0" rtl="0" algn="l">
                        <a:lnSpc>
                          <a:spcPct val="100000"/>
                        </a:lnSpc>
                        <a:spcBef>
                          <a:spcPts val="0"/>
                        </a:spcBef>
                        <a:spcAft>
                          <a:spcPts val="0"/>
                        </a:spcAft>
                        <a:buClr>
                          <a:srgbClr val="000000"/>
                        </a:buClr>
                        <a:buSzPts val="1100"/>
                        <a:buFont typeface="Arial"/>
                        <a:buNone/>
                      </a:pPr>
                      <a:r>
                        <a:rPr lang="ja" sz="1100" u="none" cap="none" strike="noStrike"/>
                        <a:t>Pythonボックス内のコードやボックスの座標数値が記載されているファイル</a:t>
                      </a:r>
                      <a:endParaRPr sz="1100" u="none" cap="none" strike="noStrike"/>
                    </a:p>
                  </a:txBody>
                  <a:tcPr marT="31100" marB="31100" marR="78200" marL="78200"/>
                </a:tc>
              </a:tr>
              <a:tr h="4860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ja" sz="1400" u="none" cap="none" strike="noStrike"/>
                        <a:t>icon.png</a:t>
                      </a:r>
                      <a:endParaRPr sz="1400" u="none" cap="none" strike="noStrike"/>
                    </a:p>
                  </a:txBody>
                  <a:tcPr marT="31100" marB="31100" marR="78200" marL="78200"/>
                </a:tc>
                <a:tc>
                  <a:txBody>
                    <a:bodyPr>
                      <a:noAutofit/>
                    </a:bodyPr>
                    <a:lstStyle/>
                    <a:p>
                      <a:pPr indent="0" lvl="0" marL="0" marR="0" rtl="0" algn="l">
                        <a:lnSpc>
                          <a:spcPct val="100000"/>
                        </a:lnSpc>
                        <a:spcBef>
                          <a:spcPts val="0"/>
                        </a:spcBef>
                        <a:spcAft>
                          <a:spcPts val="0"/>
                        </a:spcAft>
                        <a:buClr>
                          <a:srgbClr val="000000"/>
                        </a:buClr>
                        <a:buSzPts val="1100"/>
                        <a:buFont typeface="Arial"/>
                        <a:buNone/>
                      </a:pPr>
                      <a:r>
                        <a:rPr lang="ja" sz="1100" u="none" cap="none" strike="noStrike"/>
                        <a:t>アプリのアイコン画像ファイル</a:t>
                      </a:r>
                      <a:br>
                        <a:rPr lang="ja" sz="1100" u="none" cap="none" strike="noStrike"/>
                      </a:br>
                      <a:r>
                        <a:rPr lang="ja" sz="1100" u="none" cap="none" strike="noStrike"/>
                        <a:t>プロパティから変更</a:t>
                      </a:r>
                      <a:endParaRPr sz="1100" u="none" cap="none" strike="noStrike"/>
                    </a:p>
                  </a:txBody>
                  <a:tcPr marT="31100" marB="31100" marR="78200" marL="78200"/>
                </a:tc>
              </a:tr>
              <a:tr h="4860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ja" sz="1400" u="none" cap="none" strike="noStrike"/>
                        <a:t>manifest.xml</a:t>
                      </a:r>
                      <a:endParaRPr sz="1400" u="none" cap="none" strike="noStrike"/>
                    </a:p>
                  </a:txBody>
                  <a:tcPr marT="31100" marB="31100" marR="78200" marL="78200"/>
                </a:tc>
                <a:tc>
                  <a:txBody>
                    <a:bodyPr>
                      <a:noAutofit/>
                    </a:bodyPr>
                    <a:lstStyle/>
                    <a:p>
                      <a:pPr indent="0" lvl="0" marL="0" marR="0" rtl="0" algn="l">
                        <a:lnSpc>
                          <a:spcPct val="100000"/>
                        </a:lnSpc>
                        <a:spcBef>
                          <a:spcPts val="0"/>
                        </a:spcBef>
                        <a:spcAft>
                          <a:spcPts val="0"/>
                        </a:spcAft>
                        <a:buClr>
                          <a:srgbClr val="000000"/>
                        </a:buClr>
                        <a:buSzPts val="1100"/>
                        <a:buFont typeface="Arial"/>
                        <a:buNone/>
                      </a:pPr>
                      <a:r>
                        <a:rPr lang="ja" sz="1100" u="none" cap="none" strike="noStrike"/>
                        <a:t>プロパティ情報などが記載されているファイル</a:t>
                      </a:r>
                      <a:endParaRPr sz="1100" u="none" cap="none" strike="noStrike"/>
                    </a:p>
                  </a:txBody>
                  <a:tcPr marT="31100" marB="31100" marR="78200" marL="78200"/>
                </a:tc>
              </a:tr>
              <a:tr h="48605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ja" sz="1400" u="none" cap="none" strike="noStrike"/>
                        <a:t>***.pml</a:t>
                      </a:r>
                      <a:endParaRPr sz="1400" u="none" cap="none" strike="noStrike"/>
                    </a:p>
                  </a:txBody>
                  <a:tcPr marT="31100" marB="31100" marR="78200" marL="78200"/>
                </a:tc>
                <a:tc>
                  <a:txBody>
                    <a:bodyPr>
                      <a:noAutofit/>
                    </a:bodyPr>
                    <a:lstStyle/>
                    <a:p>
                      <a:pPr indent="0" lvl="0" marL="0" marR="0" rtl="0" algn="l">
                        <a:lnSpc>
                          <a:spcPct val="100000"/>
                        </a:lnSpc>
                        <a:spcBef>
                          <a:spcPts val="0"/>
                        </a:spcBef>
                        <a:spcAft>
                          <a:spcPts val="0"/>
                        </a:spcAft>
                        <a:buClr>
                          <a:srgbClr val="000000"/>
                        </a:buClr>
                        <a:buSzPts val="1100"/>
                        <a:buFont typeface="Arial"/>
                        <a:buNone/>
                      </a:pPr>
                      <a:r>
                        <a:rPr lang="ja" sz="1100" u="none" cap="none" strike="noStrike"/>
                        <a:t>これらのファイルの階層管理を行っているファイル</a:t>
                      </a:r>
                      <a:endParaRPr sz="1100" u="none" cap="none" strike="noStrike"/>
                    </a:p>
                  </a:txBody>
                  <a:tcPr marT="31100" marB="31100" marR="78200" marL="78200"/>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9"/>
          <p:cNvSpPr txBox="1"/>
          <p:nvPr>
            <p:ph idx="1" type="body"/>
          </p:nvPr>
        </p:nvSpPr>
        <p:spPr>
          <a:xfrm>
            <a:off x="306060" y="3509289"/>
            <a:ext cx="8531994" cy="1311756"/>
          </a:xfrm>
          <a:prstGeom prst="rect">
            <a:avLst/>
          </a:prstGeom>
          <a:noFill/>
          <a:ln>
            <a:noFill/>
          </a:ln>
        </p:spPr>
        <p:txBody>
          <a:bodyPr anchorCtr="0" anchor="t" bIns="51525" lIns="51525" spcFirstLastPara="1" rIns="51525" wrap="square" tIns="51525">
            <a:noAutofit/>
          </a:bodyPr>
          <a:lstStyle/>
          <a:p>
            <a:pPr indent="-127000" lvl="0" marL="304800" marR="0" rtl="0" algn="l">
              <a:lnSpc>
                <a:spcPct val="90000"/>
              </a:lnSpc>
              <a:spcBef>
                <a:spcPts val="0"/>
              </a:spcBef>
              <a:spcAft>
                <a:spcPts val="0"/>
              </a:spcAft>
              <a:buClr>
                <a:srgbClr val="1E4E79"/>
              </a:buClr>
              <a:buSzPts val="800"/>
              <a:buFont typeface="Arial"/>
              <a:buChar char="•"/>
            </a:pPr>
            <a:r>
              <a:rPr b="0" i="0" lang="ja" sz="1400" u="none" cap="none" strike="noStrike">
                <a:solidFill>
                  <a:srgbClr val="1E4E79"/>
                </a:solidFill>
                <a:latin typeface="MS Gothic"/>
                <a:ea typeface="MS Gothic"/>
                <a:cs typeface="MS Gothic"/>
                <a:sym typeface="MS Gothic"/>
              </a:rPr>
              <a:t>ツールバーにある[プロジェクトを保存]ボタンを押して、プロジェクトに名前を付けて、作成場　　所を決めたら保存しましょう。</a:t>
            </a:r>
            <a:endParaRPr b="0" i="0" sz="1400" u="none" cap="none" strike="noStrike">
              <a:solidFill>
                <a:srgbClr val="1E4E79"/>
              </a:solidFill>
              <a:latin typeface="MS Gothic"/>
              <a:ea typeface="MS Gothic"/>
              <a:cs typeface="MS Gothic"/>
              <a:sym typeface="MS Gothic"/>
            </a:endParaRPr>
          </a:p>
          <a:p>
            <a:pPr indent="-127000" lvl="0" marL="304800" marR="0" rtl="0" algn="l">
              <a:lnSpc>
                <a:spcPct val="90000"/>
              </a:lnSpc>
              <a:spcBef>
                <a:spcPts val="700"/>
              </a:spcBef>
              <a:spcAft>
                <a:spcPts val="0"/>
              </a:spcAft>
              <a:buClr>
                <a:srgbClr val="1E4E79"/>
              </a:buClr>
              <a:buSzPts val="800"/>
              <a:buFont typeface="Arial"/>
              <a:buChar char="•"/>
            </a:pPr>
            <a:r>
              <a:rPr b="0" i="0" lang="ja" sz="1400" u="none" cap="none" strike="noStrike">
                <a:solidFill>
                  <a:srgbClr val="1E4E79"/>
                </a:solidFill>
                <a:latin typeface="MS Gothic"/>
                <a:ea typeface="MS Gothic"/>
                <a:cs typeface="MS Gothic"/>
                <a:sym typeface="MS Gothic"/>
              </a:rPr>
              <a:t>正常に保存されるとプロパティボタン上のプロジェクト名が変わります。</a:t>
            </a:r>
            <a:endParaRPr b="0" i="0" sz="1400" u="none" cap="none" strike="noStrike">
              <a:solidFill>
                <a:srgbClr val="1E4E79"/>
              </a:solidFill>
              <a:latin typeface="MS Gothic"/>
              <a:ea typeface="MS Gothic"/>
              <a:cs typeface="MS Gothic"/>
              <a:sym typeface="MS Gothic"/>
            </a:endParaRPr>
          </a:p>
        </p:txBody>
      </p:sp>
      <p:sp>
        <p:nvSpPr>
          <p:cNvPr id="192" name="Google Shape;192;p29"/>
          <p:cNvSpPr txBox="1"/>
          <p:nvPr>
            <p:ph type="title"/>
          </p:nvPr>
        </p:nvSpPr>
        <p:spPr>
          <a:xfrm>
            <a:off x="1487742" y="756722"/>
            <a:ext cx="6168723" cy="273719"/>
          </a:xfrm>
          <a:prstGeom prst="rect">
            <a:avLst/>
          </a:prstGeom>
          <a:noFill/>
          <a:ln>
            <a:noFill/>
          </a:ln>
        </p:spPr>
        <p:txBody>
          <a:bodyPr anchorCtr="0" anchor="ctr" bIns="51525" lIns="51525" spcFirstLastPara="1" rIns="51525" wrap="square" tIns="51525">
            <a:noAutofit/>
          </a:bodyPr>
          <a:lstStyle/>
          <a:p>
            <a:pPr indent="0" lvl="0" marL="0" marR="0" rtl="0" algn="ctr">
              <a:lnSpc>
                <a:spcPct val="90000"/>
              </a:lnSpc>
              <a:spcBef>
                <a:spcPts val="0"/>
              </a:spcBef>
              <a:spcAft>
                <a:spcPts val="0"/>
              </a:spcAft>
              <a:buClr>
                <a:srgbClr val="4A4A4A"/>
              </a:buClr>
              <a:buSzPts val="800"/>
              <a:buFont typeface="Calibri"/>
              <a:buNone/>
            </a:pPr>
            <a:r>
              <a:rPr b="0" i="0" lang="ja" sz="1600" u="none" cap="none" strike="noStrike">
                <a:solidFill>
                  <a:srgbClr val="4A4A4A"/>
                </a:solidFill>
                <a:latin typeface="MS Gothic"/>
                <a:ea typeface="MS Gothic"/>
                <a:cs typeface="MS Gothic"/>
                <a:sym typeface="MS Gothic"/>
              </a:rPr>
              <a:t>プロジェクトの保存</a:t>
            </a:r>
            <a:endParaRPr b="0" i="0" sz="1600" u="none" cap="none" strike="noStrike">
              <a:solidFill>
                <a:srgbClr val="4A4A4A"/>
              </a:solidFill>
              <a:latin typeface="MS Gothic"/>
              <a:ea typeface="MS Gothic"/>
              <a:cs typeface="MS Gothic"/>
              <a:sym typeface="MS Gothic"/>
            </a:endParaRPr>
          </a:p>
        </p:txBody>
      </p:sp>
      <p:sp>
        <p:nvSpPr>
          <p:cNvPr id="193" name="Google Shape;193;p29"/>
          <p:cNvSpPr txBox="1"/>
          <p:nvPr>
            <p:ph idx="2" type="subTitle"/>
          </p:nvPr>
        </p:nvSpPr>
        <p:spPr>
          <a:xfrm>
            <a:off x="586206" y="24186"/>
            <a:ext cx="7984728" cy="636842"/>
          </a:xfrm>
          <a:prstGeom prst="rect">
            <a:avLst/>
          </a:prstGeom>
          <a:noFill/>
          <a:ln>
            <a:noFill/>
          </a:ln>
        </p:spPr>
        <p:txBody>
          <a:bodyPr anchorCtr="0" anchor="ctr" bIns="51525" lIns="51525" spcFirstLastPara="1" rIns="51525" wrap="square" tIns="51525">
            <a:noAutofit/>
          </a:bodyPr>
          <a:lstStyle/>
          <a:p>
            <a:pPr indent="-50800" lvl="0" marL="177800" marR="0" rtl="0" algn="ctr">
              <a:lnSpc>
                <a:spcPct val="100000"/>
              </a:lnSpc>
              <a:spcBef>
                <a:spcPts val="0"/>
              </a:spcBef>
              <a:spcAft>
                <a:spcPts val="0"/>
              </a:spcAft>
              <a:buClr>
                <a:srgbClr val="FFFFFF"/>
              </a:buClr>
              <a:buSzPts val="2000"/>
              <a:buFont typeface="Arial"/>
              <a:buNone/>
            </a:pPr>
            <a:r>
              <a:rPr b="0" i="0" lang="ja" sz="2000" u="none" cap="none" strike="noStrike">
                <a:solidFill>
                  <a:srgbClr val="FFFFFF"/>
                </a:solidFill>
                <a:latin typeface="MS Gothic"/>
                <a:ea typeface="MS Gothic"/>
                <a:cs typeface="MS Gothic"/>
                <a:sym typeface="MS Gothic"/>
              </a:rPr>
              <a:t>アプリの保存方法</a:t>
            </a:r>
            <a:endParaRPr b="0" i="0" sz="2000" u="none" cap="none" strike="noStrike">
              <a:solidFill>
                <a:srgbClr val="FFFFFF"/>
              </a:solidFill>
              <a:latin typeface="MS Gothic"/>
              <a:ea typeface="MS Gothic"/>
              <a:cs typeface="MS Gothic"/>
              <a:sym typeface="MS Gothic"/>
            </a:endParaRPr>
          </a:p>
        </p:txBody>
      </p:sp>
      <p:pic>
        <p:nvPicPr>
          <p:cNvPr id="194" name="Google Shape;194;p29"/>
          <p:cNvPicPr preferRelativeResize="0"/>
          <p:nvPr/>
        </p:nvPicPr>
        <p:blipFill rotWithShape="1">
          <a:blip r:embed="rId3">
            <a:alphaModFix/>
          </a:blip>
          <a:srcRect b="25798" l="9378" r="9502" t="10267"/>
          <a:stretch/>
        </p:blipFill>
        <p:spPr>
          <a:xfrm>
            <a:off x="586206" y="1520604"/>
            <a:ext cx="3971544" cy="1498523"/>
          </a:xfrm>
          <a:prstGeom prst="rect">
            <a:avLst/>
          </a:prstGeom>
          <a:noFill/>
          <a:ln>
            <a:noFill/>
          </a:ln>
        </p:spPr>
      </p:pic>
      <p:pic>
        <p:nvPicPr>
          <p:cNvPr id="195" name="Google Shape;195;p29"/>
          <p:cNvPicPr preferRelativeResize="0"/>
          <p:nvPr/>
        </p:nvPicPr>
        <p:blipFill rotWithShape="1">
          <a:blip r:embed="rId4">
            <a:alphaModFix/>
          </a:blip>
          <a:srcRect b="71556" l="4744" r="74060" t="9675"/>
          <a:stretch/>
        </p:blipFill>
        <p:spPr>
          <a:xfrm>
            <a:off x="5543884" y="1520604"/>
            <a:ext cx="2752931" cy="14985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0"/>
          <p:cNvSpPr txBox="1"/>
          <p:nvPr>
            <p:ph idx="1" type="body"/>
          </p:nvPr>
        </p:nvSpPr>
        <p:spPr>
          <a:xfrm>
            <a:off x="306060" y="3509289"/>
            <a:ext cx="8531994" cy="1311756"/>
          </a:xfrm>
          <a:prstGeom prst="rect">
            <a:avLst/>
          </a:prstGeom>
          <a:noFill/>
          <a:ln>
            <a:noFill/>
          </a:ln>
        </p:spPr>
        <p:txBody>
          <a:bodyPr anchorCtr="0" anchor="t" bIns="51525" lIns="51525" spcFirstLastPara="1" rIns="51525" wrap="square" tIns="51525">
            <a:noAutofit/>
          </a:bodyPr>
          <a:lstStyle/>
          <a:p>
            <a:pPr indent="-127000" lvl="0" marL="304800" marR="0" rtl="0" algn="l">
              <a:lnSpc>
                <a:spcPct val="90000"/>
              </a:lnSpc>
              <a:spcBef>
                <a:spcPts val="0"/>
              </a:spcBef>
              <a:spcAft>
                <a:spcPts val="0"/>
              </a:spcAft>
              <a:buClr>
                <a:srgbClr val="1E4E79"/>
              </a:buClr>
              <a:buSzPts val="800"/>
              <a:buFont typeface="Arial"/>
              <a:buChar char="•"/>
            </a:pPr>
            <a:r>
              <a:rPr b="0" i="0" lang="ja" sz="1400" u="none" cap="none" strike="noStrike">
                <a:solidFill>
                  <a:srgbClr val="1E4E79"/>
                </a:solidFill>
                <a:latin typeface="MS Gothic"/>
                <a:ea typeface="MS Gothic"/>
                <a:cs typeface="MS Gothic"/>
                <a:sym typeface="MS Gothic"/>
              </a:rPr>
              <a:t>コレグラフを開き、[プロジェクトを開く]ボタンを押して、任意の***.pmlファイルを選択して、プロジェクトを開きます。</a:t>
            </a:r>
            <a:endParaRPr b="0" i="0" sz="1400" u="none" cap="none" strike="noStrike">
              <a:solidFill>
                <a:srgbClr val="1E4E79"/>
              </a:solidFill>
              <a:latin typeface="MS Gothic"/>
              <a:ea typeface="MS Gothic"/>
              <a:cs typeface="MS Gothic"/>
              <a:sym typeface="MS Gothic"/>
            </a:endParaRPr>
          </a:p>
          <a:p>
            <a:pPr indent="-127000" lvl="0" marL="304800" marR="0" rtl="0" algn="l">
              <a:lnSpc>
                <a:spcPct val="90000"/>
              </a:lnSpc>
              <a:spcBef>
                <a:spcPts val="700"/>
              </a:spcBef>
              <a:spcAft>
                <a:spcPts val="0"/>
              </a:spcAft>
              <a:buClr>
                <a:srgbClr val="1E4E79"/>
              </a:buClr>
              <a:buSzPts val="800"/>
              <a:buFont typeface="Arial"/>
              <a:buChar char="•"/>
            </a:pPr>
            <a:r>
              <a:rPr b="0" i="0" lang="ja" sz="1400" u="none" cap="none" strike="noStrike">
                <a:solidFill>
                  <a:srgbClr val="1E4E79"/>
                </a:solidFill>
                <a:latin typeface="MS Gothic"/>
                <a:ea typeface="MS Gothic"/>
                <a:cs typeface="MS Gothic"/>
                <a:sym typeface="MS Gothic"/>
              </a:rPr>
              <a:t>正常に開かれるとプロジェクトの内容が表示されます。</a:t>
            </a:r>
            <a:endParaRPr b="0" i="0" sz="1400" u="none" cap="none" strike="noStrike">
              <a:solidFill>
                <a:srgbClr val="1E4E79"/>
              </a:solidFill>
              <a:latin typeface="MS Gothic"/>
              <a:ea typeface="MS Gothic"/>
              <a:cs typeface="MS Gothic"/>
              <a:sym typeface="MS Gothic"/>
            </a:endParaRPr>
          </a:p>
        </p:txBody>
      </p:sp>
      <p:sp>
        <p:nvSpPr>
          <p:cNvPr id="201" name="Google Shape;201;p30"/>
          <p:cNvSpPr txBox="1"/>
          <p:nvPr>
            <p:ph type="title"/>
          </p:nvPr>
        </p:nvSpPr>
        <p:spPr>
          <a:xfrm>
            <a:off x="1487742" y="756722"/>
            <a:ext cx="6168723" cy="273719"/>
          </a:xfrm>
          <a:prstGeom prst="rect">
            <a:avLst/>
          </a:prstGeom>
          <a:noFill/>
          <a:ln>
            <a:noFill/>
          </a:ln>
        </p:spPr>
        <p:txBody>
          <a:bodyPr anchorCtr="0" anchor="ctr" bIns="51525" lIns="51525" spcFirstLastPara="1" rIns="51525" wrap="square" tIns="51525">
            <a:noAutofit/>
          </a:bodyPr>
          <a:lstStyle/>
          <a:p>
            <a:pPr indent="0" lvl="0" marL="0" marR="0" rtl="0" algn="ctr">
              <a:lnSpc>
                <a:spcPct val="90000"/>
              </a:lnSpc>
              <a:spcBef>
                <a:spcPts val="0"/>
              </a:spcBef>
              <a:spcAft>
                <a:spcPts val="0"/>
              </a:spcAft>
              <a:buClr>
                <a:srgbClr val="4A4A4A"/>
              </a:buClr>
              <a:buSzPts val="800"/>
              <a:buFont typeface="Calibri"/>
              <a:buNone/>
            </a:pPr>
            <a:r>
              <a:rPr b="0" i="0" lang="ja" sz="1600" u="none" cap="none" strike="noStrike">
                <a:solidFill>
                  <a:srgbClr val="4A4A4A"/>
                </a:solidFill>
                <a:latin typeface="MS Gothic"/>
                <a:ea typeface="MS Gothic"/>
                <a:cs typeface="MS Gothic"/>
                <a:sym typeface="MS Gothic"/>
              </a:rPr>
              <a:t>プロジェクトファイルを開く</a:t>
            </a:r>
            <a:endParaRPr b="0" i="0" sz="1600" u="none" cap="none" strike="noStrike">
              <a:solidFill>
                <a:srgbClr val="4A4A4A"/>
              </a:solidFill>
              <a:latin typeface="MS Gothic"/>
              <a:ea typeface="MS Gothic"/>
              <a:cs typeface="MS Gothic"/>
              <a:sym typeface="MS Gothic"/>
            </a:endParaRPr>
          </a:p>
        </p:txBody>
      </p:sp>
      <p:sp>
        <p:nvSpPr>
          <p:cNvPr id="202" name="Google Shape;202;p30"/>
          <p:cNvSpPr txBox="1"/>
          <p:nvPr>
            <p:ph idx="2" type="subTitle"/>
          </p:nvPr>
        </p:nvSpPr>
        <p:spPr>
          <a:xfrm>
            <a:off x="586206" y="24186"/>
            <a:ext cx="7984728" cy="636842"/>
          </a:xfrm>
          <a:prstGeom prst="rect">
            <a:avLst/>
          </a:prstGeom>
          <a:noFill/>
          <a:ln>
            <a:noFill/>
          </a:ln>
        </p:spPr>
        <p:txBody>
          <a:bodyPr anchorCtr="0" anchor="ctr" bIns="51525" lIns="51525" spcFirstLastPara="1" rIns="51525" wrap="square" tIns="51525">
            <a:noAutofit/>
          </a:bodyPr>
          <a:lstStyle/>
          <a:p>
            <a:pPr indent="-50800" lvl="0" marL="177800" marR="0" rtl="0" algn="ctr">
              <a:lnSpc>
                <a:spcPct val="100000"/>
              </a:lnSpc>
              <a:spcBef>
                <a:spcPts val="0"/>
              </a:spcBef>
              <a:spcAft>
                <a:spcPts val="0"/>
              </a:spcAft>
              <a:buClr>
                <a:srgbClr val="FFFFFF"/>
              </a:buClr>
              <a:buSzPts val="2000"/>
              <a:buFont typeface="Arial"/>
              <a:buNone/>
            </a:pPr>
            <a:r>
              <a:rPr b="0" i="0" lang="ja" sz="2000" u="none" cap="none" strike="noStrike">
                <a:solidFill>
                  <a:srgbClr val="FFFFFF"/>
                </a:solidFill>
                <a:latin typeface="MS Gothic"/>
                <a:ea typeface="MS Gothic"/>
                <a:cs typeface="MS Gothic"/>
                <a:sym typeface="MS Gothic"/>
              </a:rPr>
              <a:t>アプリの編集方法</a:t>
            </a:r>
            <a:endParaRPr b="0" i="0" sz="2000" u="none" cap="none" strike="noStrike">
              <a:solidFill>
                <a:srgbClr val="FFFFFF"/>
              </a:solidFill>
              <a:latin typeface="MS Gothic"/>
              <a:ea typeface="MS Gothic"/>
              <a:cs typeface="MS Gothic"/>
              <a:sym typeface="MS Gothic"/>
            </a:endParaRPr>
          </a:p>
        </p:txBody>
      </p:sp>
      <p:pic>
        <p:nvPicPr>
          <p:cNvPr id="203" name="Google Shape;203;p30"/>
          <p:cNvPicPr preferRelativeResize="0"/>
          <p:nvPr/>
        </p:nvPicPr>
        <p:blipFill rotWithShape="1">
          <a:blip r:embed="rId3">
            <a:alphaModFix/>
          </a:blip>
          <a:srcRect b="43025" l="4744" r="4804" t="3165"/>
          <a:stretch/>
        </p:blipFill>
        <p:spPr>
          <a:xfrm>
            <a:off x="5006739" y="1381031"/>
            <a:ext cx="3564195" cy="1348846"/>
          </a:xfrm>
          <a:prstGeom prst="rect">
            <a:avLst/>
          </a:prstGeom>
          <a:noFill/>
          <a:ln>
            <a:noFill/>
          </a:ln>
        </p:spPr>
      </p:pic>
      <p:pic>
        <p:nvPicPr>
          <p:cNvPr id="204" name="Google Shape;204;p30"/>
          <p:cNvPicPr preferRelativeResize="0"/>
          <p:nvPr/>
        </p:nvPicPr>
        <p:blipFill rotWithShape="1">
          <a:blip r:embed="rId4">
            <a:alphaModFix/>
          </a:blip>
          <a:srcRect b="0" l="0" r="0" t="0"/>
          <a:stretch/>
        </p:blipFill>
        <p:spPr>
          <a:xfrm>
            <a:off x="586206" y="1381031"/>
            <a:ext cx="2941365" cy="117343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1"/>
          <p:cNvSpPr txBox="1"/>
          <p:nvPr>
            <p:ph idx="1" type="body"/>
          </p:nvPr>
        </p:nvSpPr>
        <p:spPr>
          <a:xfrm>
            <a:off x="306060" y="3275971"/>
            <a:ext cx="8531994" cy="1545073"/>
          </a:xfrm>
          <a:prstGeom prst="rect">
            <a:avLst/>
          </a:prstGeom>
          <a:noFill/>
          <a:ln>
            <a:noFill/>
          </a:ln>
        </p:spPr>
        <p:txBody>
          <a:bodyPr anchorCtr="0" anchor="t" bIns="51525" lIns="51525" spcFirstLastPara="1" rIns="51525" wrap="square" tIns="51525">
            <a:noAutofit/>
          </a:bodyPr>
          <a:lstStyle/>
          <a:p>
            <a:pPr indent="-127000" lvl="0" marL="304800" marR="0" rtl="0" algn="l">
              <a:lnSpc>
                <a:spcPct val="90000"/>
              </a:lnSpc>
              <a:spcBef>
                <a:spcPts val="0"/>
              </a:spcBef>
              <a:spcAft>
                <a:spcPts val="0"/>
              </a:spcAft>
              <a:buClr>
                <a:srgbClr val="1E4E79"/>
              </a:buClr>
              <a:buSzPts val="800"/>
              <a:buFont typeface="Arial"/>
              <a:buChar char="•"/>
            </a:pPr>
            <a:r>
              <a:rPr b="0" i="0" lang="ja" sz="1400" u="none" cap="none" strike="noStrike">
                <a:solidFill>
                  <a:srgbClr val="1E4E79"/>
                </a:solidFill>
                <a:latin typeface="MS Gothic"/>
                <a:ea typeface="MS Gothic"/>
                <a:cs typeface="MS Gothic"/>
                <a:sym typeface="MS Gothic"/>
              </a:rPr>
              <a:t>コレグラフ左上の[プロパティ]ボタンを押して、プロパティを開きます。</a:t>
            </a:r>
            <a:endParaRPr b="0" i="0" sz="1400" u="none" cap="none" strike="noStrike">
              <a:solidFill>
                <a:srgbClr val="1E4E79"/>
              </a:solidFill>
              <a:latin typeface="MS Gothic"/>
              <a:ea typeface="MS Gothic"/>
              <a:cs typeface="MS Gothic"/>
              <a:sym typeface="MS Gothic"/>
            </a:endParaRPr>
          </a:p>
          <a:p>
            <a:pPr indent="-127000" lvl="0" marL="304800" marR="0" rtl="0" algn="l">
              <a:lnSpc>
                <a:spcPct val="90000"/>
              </a:lnSpc>
              <a:spcBef>
                <a:spcPts val="700"/>
              </a:spcBef>
              <a:spcAft>
                <a:spcPts val="0"/>
              </a:spcAft>
              <a:buClr>
                <a:srgbClr val="1E4E79"/>
              </a:buClr>
              <a:buSzPts val="800"/>
              <a:buFont typeface="Arial"/>
              <a:buChar char="•"/>
            </a:pPr>
            <a:r>
              <a:rPr b="0" i="0" lang="ja" sz="1400" u="none" cap="none" strike="noStrike">
                <a:solidFill>
                  <a:srgbClr val="1E4E79"/>
                </a:solidFill>
                <a:latin typeface="MS Gothic"/>
                <a:ea typeface="MS Gothic"/>
                <a:cs typeface="MS Gothic"/>
                <a:sym typeface="MS Gothic"/>
              </a:rPr>
              <a:t>こちらの画面でアプリのタイトルやID、バージョン、言語を設定します。</a:t>
            </a:r>
            <a:endParaRPr b="0" i="0" sz="1400" u="none" cap="none" strike="noStrike">
              <a:solidFill>
                <a:srgbClr val="1E4E79"/>
              </a:solidFill>
              <a:latin typeface="MS Gothic"/>
              <a:ea typeface="MS Gothic"/>
              <a:cs typeface="MS Gothic"/>
              <a:sym typeface="MS Gothic"/>
            </a:endParaRPr>
          </a:p>
          <a:p>
            <a:pPr indent="-127000" lvl="0" marL="304800" marR="0" rtl="0" algn="l">
              <a:lnSpc>
                <a:spcPct val="90000"/>
              </a:lnSpc>
              <a:spcBef>
                <a:spcPts val="700"/>
              </a:spcBef>
              <a:spcAft>
                <a:spcPts val="0"/>
              </a:spcAft>
              <a:buClr>
                <a:srgbClr val="1E4E79"/>
              </a:buClr>
              <a:buSzPts val="800"/>
              <a:buFont typeface="Arial"/>
              <a:buChar char="•"/>
            </a:pPr>
            <a:r>
              <a:rPr b="0" i="0" lang="ja" sz="1400" u="none" cap="none" strike="noStrike">
                <a:solidFill>
                  <a:srgbClr val="1E4E79"/>
                </a:solidFill>
                <a:latin typeface="MS Gothic"/>
                <a:ea typeface="MS Gothic"/>
                <a:cs typeface="MS Gothic"/>
                <a:sym typeface="MS Gothic"/>
              </a:rPr>
              <a:t>変更したら必ず右下の[OK]ボタンを押すこと。</a:t>
            </a:r>
            <a:endParaRPr b="0" i="0" sz="1400" u="none" cap="none" strike="noStrike">
              <a:solidFill>
                <a:srgbClr val="1E4E79"/>
              </a:solidFill>
              <a:latin typeface="MS Gothic"/>
              <a:ea typeface="MS Gothic"/>
              <a:cs typeface="MS Gothic"/>
              <a:sym typeface="MS Gothic"/>
            </a:endParaRPr>
          </a:p>
          <a:p>
            <a:pPr indent="-127000" lvl="0" marL="304800" marR="0" rtl="0" algn="l">
              <a:lnSpc>
                <a:spcPct val="90000"/>
              </a:lnSpc>
              <a:spcBef>
                <a:spcPts val="700"/>
              </a:spcBef>
              <a:spcAft>
                <a:spcPts val="0"/>
              </a:spcAft>
              <a:buClr>
                <a:srgbClr val="1E4E79"/>
              </a:buClr>
              <a:buSzPts val="800"/>
              <a:buFont typeface="Arial"/>
              <a:buChar char="•"/>
            </a:pPr>
            <a:r>
              <a:rPr b="0" i="0" lang="ja" sz="1400" u="none" cap="none" strike="noStrike">
                <a:solidFill>
                  <a:srgbClr val="1E4E79"/>
                </a:solidFill>
                <a:latin typeface="MS Gothic"/>
                <a:ea typeface="MS Gothic"/>
                <a:cs typeface="MS Gothic"/>
                <a:sym typeface="MS Gothic"/>
              </a:rPr>
              <a:t>[OK]ボタンを押さないと変更が反映されません。</a:t>
            </a:r>
            <a:endParaRPr b="0" i="0" sz="1400" u="none" cap="none" strike="noStrike">
              <a:solidFill>
                <a:srgbClr val="1E4E79"/>
              </a:solidFill>
              <a:latin typeface="MS Gothic"/>
              <a:ea typeface="MS Gothic"/>
              <a:cs typeface="MS Gothic"/>
              <a:sym typeface="MS Gothic"/>
            </a:endParaRPr>
          </a:p>
        </p:txBody>
      </p:sp>
      <p:sp>
        <p:nvSpPr>
          <p:cNvPr id="210" name="Google Shape;210;p31"/>
          <p:cNvSpPr txBox="1"/>
          <p:nvPr>
            <p:ph type="title"/>
          </p:nvPr>
        </p:nvSpPr>
        <p:spPr>
          <a:xfrm>
            <a:off x="1487742" y="756722"/>
            <a:ext cx="6168723" cy="273719"/>
          </a:xfrm>
          <a:prstGeom prst="rect">
            <a:avLst/>
          </a:prstGeom>
          <a:noFill/>
          <a:ln>
            <a:noFill/>
          </a:ln>
        </p:spPr>
        <p:txBody>
          <a:bodyPr anchorCtr="0" anchor="ctr" bIns="51525" lIns="51525" spcFirstLastPara="1" rIns="51525" wrap="square" tIns="51525">
            <a:noAutofit/>
          </a:bodyPr>
          <a:lstStyle/>
          <a:p>
            <a:pPr indent="0" lvl="0" marL="0" marR="0" rtl="0" algn="ctr">
              <a:lnSpc>
                <a:spcPct val="90000"/>
              </a:lnSpc>
              <a:spcBef>
                <a:spcPts val="0"/>
              </a:spcBef>
              <a:spcAft>
                <a:spcPts val="0"/>
              </a:spcAft>
              <a:buClr>
                <a:srgbClr val="4A4A4A"/>
              </a:buClr>
              <a:buSzPts val="800"/>
              <a:buFont typeface="Calibri"/>
              <a:buNone/>
            </a:pPr>
            <a:r>
              <a:rPr b="0" i="0" lang="ja" sz="1600" u="none" cap="none" strike="noStrike">
                <a:solidFill>
                  <a:srgbClr val="4A4A4A"/>
                </a:solidFill>
                <a:latin typeface="MS Gothic"/>
                <a:ea typeface="MS Gothic"/>
                <a:cs typeface="MS Gothic"/>
                <a:sym typeface="MS Gothic"/>
              </a:rPr>
              <a:t>アプリのタイトルやID、バージョン、言語</a:t>
            </a:r>
            <a:endParaRPr b="0" i="0" sz="1600" u="none" cap="none" strike="noStrike">
              <a:solidFill>
                <a:srgbClr val="4A4A4A"/>
              </a:solidFill>
              <a:latin typeface="MS Gothic"/>
              <a:ea typeface="MS Gothic"/>
              <a:cs typeface="MS Gothic"/>
              <a:sym typeface="MS Gothic"/>
            </a:endParaRPr>
          </a:p>
        </p:txBody>
      </p:sp>
      <p:sp>
        <p:nvSpPr>
          <p:cNvPr id="211" name="Google Shape;211;p31"/>
          <p:cNvSpPr txBox="1"/>
          <p:nvPr>
            <p:ph idx="2" type="subTitle"/>
          </p:nvPr>
        </p:nvSpPr>
        <p:spPr>
          <a:xfrm>
            <a:off x="586206" y="24186"/>
            <a:ext cx="7984728" cy="636842"/>
          </a:xfrm>
          <a:prstGeom prst="rect">
            <a:avLst/>
          </a:prstGeom>
          <a:noFill/>
          <a:ln>
            <a:noFill/>
          </a:ln>
        </p:spPr>
        <p:txBody>
          <a:bodyPr anchorCtr="0" anchor="ctr" bIns="51525" lIns="51525" spcFirstLastPara="1" rIns="51525" wrap="square" tIns="51525">
            <a:noAutofit/>
          </a:bodyPr>
          <a:lstStyle/>
          <a:p>
            <a:pPr indent="-50800" lvl="0" marL="177800" marR="0" rtl="0" algn="ctr">
              <a:lnSpc>
                <a:spcPct val="100000"/>
              </a:lnSpc>
              <a:spcBef>
                <a:spcPts val="0"/>
              </a:spcBef>
              <a:spcAft>
                <a:spcPts val="0"/>
              </a:spcAft>
              <a:buClr>
                <a:srgbClr val="FFFFFF"/>
              </a:buClr>
              <a:buSzPts val="2000"/>
              <a:buFont typeface="Arial"/>
              <a:buNone/>
            </a:pPr>
            <a:r>
              <a:rPr b="0" i="0" lang="ja" sz="2000" u="none" cap="none" strike="noStrike">
                <a:solidFill>
                  <a:srgbClr val="FFFFFF"/>
                </a:solidFill>
                <a:latin typeface="MS Gothic"/>
                <a:ea typeface="MS Gothic"/>
                <a:cs typeface="MS Gothic"/>
                <a:sym typeface="MS Gothic"/>
              </a:rPr>
              <a:t>プロパティの変更</a:t>
            </a:r>
            <a:endParaRPr b="0" i="0" sz="2000" u="none" cap="none" strike="noStrike">
              <a:solidFill>
                <a:srgbClr val="FFFFFF"/>
              </a:solidFill>
              <a:latin typeface="MS Gothic"/>
              <a:ea typeface="MS Gothic"/>
              <a:cs typeface="MS Gothic"/>
              <a:sym typeface="MS Gothic"/>
            </a:endParaRPr>
          </a:p>
        </p:txBody>
      </p:sp>
      <p:pic>
        <p:nvPicPr>
          <p:cNvPr id="212" name="Google Shape;212;p31"/>
          <p:cNvPicPr preferRelativeResize="0"/>
          <p:nvPr/>
        </p:nvPicPr>
        <p:blipFill rotWithShape="1">
          <a:blip r:embed="rId3">
            <a:alphaModFix/>
          </a:blip>
          <a:srcRect b="19848" l="6988" r="6907" t="6840"/>
          <a:stretch/>
        </p:blipFill>
        <p:spPr>
          <a:xfrm>
            <a:off x="5455047" y="1126137"/>
            <a:ext cx="3115887" cy="1897101"/>
          </a:xfrm>
          <a:prstGeom prst="rect">
            <a:avLst/>
          </a:prstGeom>
          <a:noFill/>
          <a:ln>
            <a:noFill/>
          </a:ln>
        </p:spPr>
      </p:pic>
      <p:pic>
        <p:nvPicPr>
          <p:cNvPr id="213" name="Google Shape;213;p31"/>
          <p:cNvPicPr preferRelativeResize="0"/>
          <p:nvPr/>
        </p:nvPicPr>
        <p:blipFill rotWithShape="1">
          <a:blip r:embed="rId4">
            <a:alphaModFix/>
          </a:blip>
          <a:srcRect b="78616" l="4113" r="74155" t="9208"/>
          <a:stretch/>
        </p:blipFill>
        <p:spPr>
          <a:xfrm>
            <a:off x="586206" y="1283175"/>
            <a:ext cx="3286957" cy="15359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2"/>
          <p:cNvSpPr txBox="1"/>
          <p:nvPr>
            <p:ph idx="1" type="body"/>
          </p:nvPr>
        </p:nvSpPr>
        <p:spPr>
          <a:xfrm>
            <a:off x="306060" y="1126139"/>
            <a:ext cx="8531994" cy="3694906"/>
          </a:xfrm>
          <a:prstGeom prst="rect">
            <a:avLst/>
          </a:prstGeom>
          <a:noFill/>
          <a:ln>
            <a:noFill/>
          </a:ln>
        </p:spPr>
        <p:txBody>
          <a:bodyPr anchorCtr="0" anchor="t" bIns="51525" lIns="51525" spcFirstLastPara="1" rIns="51525" wrap="square" tIns="51525">
            <a:noAutofit/>
          </a:bodyPr>
          <a:lstStyle/>
          <a:p>
            <a:pPr indent="0" lvl="0" marL="0" marR="0" rtl="0" algn="l">
              <a:lnSpc>
                <a:spcPct val="90000"/>
              </a:lnSpc>
              <a:spcBef>
                <a:spcPts val="0"/>
              </a:spcBef>
              <a:spcAft>
                <a:spcPts val="0"/>
              </a:spcAft>
              <a:buClr>
                <a:srgbClr val="1E4E79"/>
              </a:buClr>
              <a:buSzPts val="800"/>
              <a:buFont typeface="Arial"/>
              <a:buNone/>
            </a:pPr>
            <a:r>
              <a:rPr b="0" i="0" lang="ja" sz="1400" u="none" cap="none" strike="noStrike">
                <a:solidFill>
                  <a:srgbClr val="1E4E79"/>
                </a:solidFill>
                <a:latin typeface="MS Gothic"/>
                <a:ea typeface="MS Gothic"/>
                <a:cs typeface="MS Gothic"/>
                <a:sym typeface="MS Gothic"/>
              </a:rPr>
              <a:t>ChoregrapheでNAOのプログラミングを行う際、以下の2通りの開発方法があります。</a:t>
            </a:r>
            <a:endParaRPr sz="1100"/>
          </a:p>
          <a:p>
            <a:pPr indent="-127000" lvl="0" marL="254000" marR="0" rtl="0" algn="l">
              <a:lnSpc>
                <a:spcPct val="90000"/>
              </a:lnSpc>
              <a:spcBef>
                <a:spcPts val="0"/>
              </a:spcBef>
              <a:spcAft>
                <a:spcPts val="0"/>
              </a:spcAft>
              <a:buClr>
                <a:srgbClr val="1E4E79"/>
              </a:buClr>
              <a:buSzPts val="800"/>
              <a:buFont typeface="Arial"/>
              <a:buChar char="•"/>
            </a:pPr>
            <a:r>
              <a:rPr b="0" i="0" lang="ja" sz="1400" u="none" cap="none" strike="noStrike">
                <a:solidFill>
                  <a:srgbClr val="00B0F0"/>
                </a:solidFill>
                <a:latin typeface="MS Gothic"/>
                <a:ea typeface="MS Gothic"/>
                <a:cs typeface="MS Gothic"/>
                <a:sym typeface="MS Gothic"/>
              </a:rPr>
              <a:t>実機</a:t>
            </a:r>
            <a:r>
              <a:rPr b="0" i="0" lang="ja" sz="1400" u="none" cap="none" strike="noStrike">
                <a:solidFill>
                  <a:srgbClr val="1E4E79"/>
                </a:solidFill>
                <a:latin typeface="MS Gothic"/>
                <a:ea typeface="MS Gothic"/>
                <a:cs typeface="MS Gothic"/>
                <a:sym typeface="MS Gothic"/>
              </a:rPr>
              <a:t>のNAOに接続する</a:t>
            </a:r>
            <a:endParaRPr b="0" i="0" sz="1400" u="none" cap="none" strike="noStrike">
              <a:solidFill>
                <a:srgbClr val="1E4E79"/>
              </a:solidFill>
              <a:latin typeface="MS Gothic"/>
              <a:ea typeface="MS Gothic"/>
              <a:cs typeface="MS Gothic"/>
              <a:sym typeface="MS Gothic"/>
            </a:endParaRPr>
          </a:p>
          <a:p>
            <a:pPr indent="-127000" lvl="0" marL="254000" marR="0" rtl="0" algn="l">
              <a:lnSpc>
                <a:spcPct val="90000"/>
              </a:lnSpc>
              <a:spcBef>
                <a:spcPts val="0"/>
              </a:spcBef>
              <a:spcAft>
                <a:spcPts val="0"/>
              </a:spcAft>
              <a:buClr>
                <a:srgbClr val="1E4E79"/>
              </a:buClr>
              <a:buSzPts val="800"/>
              <a:buFont typeface="Arial"/>
              <a:buChar char="•"/>
            </a:pPr>
            <a:r>
              <a:rPr b="0" i="0" lang="ja" sz="1400" u="none" cap="none" strike="noStrike">
                <a:solidFill>
                  <a:srgbClr val="1E4E79"/>
                </a:solidFill>
                <a:latin typeface="MS Gothic"/>
                <a:ea typeface="MS Gothic"/>
                <a:cs typeface="MS Gothic"/>
                <a:sym typeface="MS Gothic"/>
              </a:rPr>
              <a:t>Chorerapheを起動した時に自動的に立ち上がる</a:t>
            </a:r>
            <a:r>
              <a:rPr b="0" i="0" lang="ja" sz="1400" u="none" cap="none" strike="noStrike">
                <a:solidFill>
                  <a:srgbClr val="00B0F0"/>
                </a:solidFill>
                <a:latin typeface="MS Gothic"/>
                <a:ea typeface="MS Gothic"/>
                <a:cs typeface="MS Gothic"/>
                <a:sym typeface="MS Gothic"/>
              </a:rPr>
              <a:t>バーチャルロボット</a:t>
            </a:r>
            <a:r>
              <a:rPr b="0" i="0" lang="ja" sz="1400" u="none" cap="none" strike="noStrike">
                <a:solidFill>
                  <a:srgbClr val="1E4E79"/>
                </a:solidFill>
                <a:latin typeface="MS Gothic"/>
                <a:ea typeface="MS Gothic"/>
                <a:cs typeface="MS Gothic"/>
                <a:sym typeface="MS Gothic"/>
              </a:rPr>
              <a:t>で接続する</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800"/>
              <a:buFont typeface="Arial"/>
              <a:buNone/>
            </a:pPr>
            <a:r>
              <a:rPr b="0" i="0" lang="ja" sz="1400" u="none" cap="none" strike="noStrike">
                <a:solidFill>
                  <a:srgbClr val="1E4E79"/>
                </a:solidFill>
                <a:latin typeface="MS Gothic"/>
                <a:ea typeface="MS Gothic"/>
                <a:cs typeface="MS Gothic"/>
                <a:sym typeface="MS Gothic"/>
              </a:rPr>
              <a:t>開発したアプリケーションを実行した際に実機なのか、バーチャルロボットなのかで動作に異なる点があるため、少見出しの左側に、実機の場合は</a:t>
            </a:r>
            <a:r>
              <a:rPr b="0" i="0" lang="ja" sz="1400" u="none" cap="none" strike="noStrike">
                <a:solidFill>
                  <a:srgbClr val="00B0F0"/>
                </a:solidFill>
                <a:latin typeface="MS Gothic"/>
                <a:ea typeface="MS Gothic"/>
                <a:cs typeface="MS Gothic"/>
                <a:sym typeface="MS Gothic"/>
              </a:rPr>
              <a:t>①</a:t>
            </a:r>
            <a:r>
              <a:rPr b="0" i="0" lang="ja" sz="1400" u="none" cap="none" strike="noStrike">
                <a:solidFill>
                  <a:srgbClr val="1E4E79"/>
                </a:solidFill>
                <a:latin typeface="MS Gothic"/>
                <a:ea typeface="MS Gothic"/>
                <a:cs typeface="MS Gothic"/>
                <a:sym typeface="MS Gothic"/>
              </a:rPr>
              <a:t>を、バーチャルロボットの場合は</a:t>
            </a:r>
            <a:r>
              <a:rPr b="0" i="0" lang="ja" sz="1400" u="none" cap="none" strike="noStrike">
                <a:solidFill>
                  <a:srgbClr val="00B0F0"/>
                </a:solidFill>
                <a:latin typeface="MS Gothic"/>
                <a:ea typeface="MS Gothic"/>
                <a:cs typeface="MS Gothic"/>
                <a:sym typeface="MS Gothic"/>
              </a:rPr>
              <a:t>②</a:t>
            </a:r>
            <a:r>
              <a:rPr b="0" i="0" lang="ja" sz="1400" u="none" cap="none" strike="noStrike">
                <a:solidFill>
                  <a:srgbClr val="1E4E79"/>
                </a:solidFill>
                <a:latin typeface="MS Gothic"/>
                <a:ea typeface="MS Gothic"/>
                <a:cs typeface="MS Gothic"/>
                <a:sym typeface="MS Gothic"/>
              </a:rPr>
              <a:t>を、両方で問題なく動く場合は両方を配置していますので参考にしてください。</a:t>
            </a:r>
            <a:endParaRPr sz="1100"/>
          </a:p>
          <a:p>
            <a:pPr indent="0" lvl="0" marL="0" marR="0" rtl="0" algn="l">
              <a:lnSpc>
                <a:spcPct val="90000"/>
              </a:lnSpc>
              <a:spcBef>
                <a:spcPts val="0"/>
              </a:spcBef>
              <a:spcAft>
                <a:spcPts val="0"/>
              </a:spcAft>
              <a:buClr>
                <a:srgbClr val="1E4E79"/>
              </a:buClr>
              <a:buSzPts val="800"/>
              <a:buFont typeface="Arial"/>
              <a:buNone/>
            </a:pPr>
            <a:r>
              <a:rPr b="0" i="0" lang="ja" sz="1400" u="none" cap="none" strike="noStrike">
                <a:solidFill>
                  <a:srgbClr val="1E4E79"/>
                </a:solidFill>
                <a:latin typeface="MS Gothic"/>
                <a:ea typeface="MS Gothic"/>
                <a:cs typeface="MS Gothic"/>
                <a:sym typeface="MS Gothic"/>
              </a:rPr>
              <a:t>以下、バーチャルロボットで出来ることの一覧表になります。</a:t>
            </a:r>
            <a:endParaRPr sz="1100"/>
          </a:p>
          <a:p>
            <a:pPr indent="-127000" lvl="0" marL="254000" marR="0" rtl="0" algn="l">
              <a:lnSpc>
                <a:spcPct val="100000"/>
              </a:lnSpc>
              <a:spcBef>
                <a:spcPts val="0"/>
              </a:spcBef>
              <a:spcAft>
                <a:spcPts val="0"/>
              </a:spcAft>
              <a:buClr>
                <a:srgbClr val="1E4E79"/>
              </a:buClr>
              <a:buSzPts val="800"/>
              <a:buFont typeface="Arial"/>
              <a:buChar char="•"/>
            </a:pPr>
            <a:r>
              <a:rPr b="0" i="0" lang="ja" sz="1400" u="none" cap="none" strike="noStrike">
                <a:solidFill>
                  <a:srgbClr val="1E4E79"/>
                </a:solidFill>
                <a:latin typeface="MS Gothic"/>
                <a:ea typeface="MS Gothic"/>
                <a:cs typeface="MS Gothic"/>
                <a:sym typeface="MS Gothic"/>
              </a:rPr>
              <a:t>各関節の制御		◯</a:t>
            </a:r>
            <a:endParaRPr b="0" i="0" sz="1400" u="none" cap="none" strike="noStrike">
              <a:solidFill>
                <a:srgbClr val="1E4E79"/>
              </a:solidFill>
              <a:latin typeface="MS Gothic"/>
              <a:ea typeface="MS Gothic"/>
              <a:cs typeface="MS Gothic"/>
              <a:sym typeface="MS Gothic"/>
            </a:endParaRPr>
          </a:p>
          <a:p>
            <a:pPr indent="-127000" lvl="0" marL="254000" marR="0" rtl="0" algn="l">
              <a:lnSpc>
                <a:spcPct val="100000"/>
              </a:lnSpc>
              <a:spcBef>
                <a:spcPts val="0"/>
              </a:spcBef>
              <a:spcAft>
                <a:spcPts val="0"/>
              </a:spcAft>
              <a:buClr>
                <a:srgbClr val="1E4E79"/>
              </a:buClr>
              <a:buSzPts val="800"/>
              <a:buFont typeface="Arial"/>
              <a:buChar char="•"/>
            </a:pPr>
            <a:r>
              <a:rPr b="0" i="0" lang="ja" sz="1400" u="none" cap="none" strike="noStrike">
                <a:solidFill>
                  <a:srgbClr val="1E4E79"/>
                </a:solidFill>
                <a:latin typeface="MS Gothic"/>
                <a:ea typeface="MS Gothic"/>
                <a:cs typeface="MS Gothic"/>
                <a:sym typeface="MS Gothic"/>
              </a:rPr>
              <a:t>（歩行）		◯</a:t>
            </a:r>
            <a:endParaRPr b="0" i="0" sz="1400" u="none" cap="none" strike="noStrike">
              <a:solidFill>
                <a:srgbClr val="1E4E79"/>
              </a:solidFill>
              <a:latin typeface="MS Gothic"/>
              <a:ea typeface="MS Gothic"/>
              <a:cs typeface="MS Gothic"/>
              <a:sym typeface="MS Gothic"/>
            </a:endParaRPr>
          </a:p>
          <a:p>
            <a:pPr indent="-127000" lvl="0" marL="254000" marR="0" rtl="0" algn="l">
              <a:lnSpc>
                <a:spcPct val="100000"/>
              </a:lnSpc>
              <a:spcBef>
                <a:spcPts val="0"/>
              </a:spcBef>
              <a:spcAft>
                <a:spcPts val="0"/>
              </a:spcAft>
              <a:buClr>
                <a:srgbClr val="1E4E79"/>
              </a:buClr>
              <a:buSzPts val="800"/>
              <a:buFont typeface="Arial"/>
              <a:buChar char="•"/>
            </a:pPr>
            <a:r>
              <a:rPr b="0" i="0" lang="ja" sz="1400" u="none" cap="none" strike="noStrike">
                <a:solidFill>
                  <a:srgbClr val="1E4E79"/>
                </a:solidFill>
                <a:latin typeface="MS Gothic"/>
                <a:ea typeface="MS Gothic"/>
                <a:cs typeface="MS Gothic"/>
                <a:sym typeface="MS Gothic"/>
              </a:rPr>
              <a:t>関節固定の制御	✕</a:t>
            </a:r>
            <a:endParaRPr sz="1100"/>
          </a:p>
          <a:p>
            <a:pPr indent="-127000" lvl="0" marL="254000" marR="0" rtl="0" algn="l">
              <a:lnSpc>
                <a:spcPct val="100000"/>
              </a:lnSpc>
              <a:spcBef>
                <a:spcPts val="0"/>
              </a:spcBef>
              <a:spcAft>
                <a:spcPts val="0"/>
              </a:spcAft>
              <a:buClr>
                <a:srgbClr val="1E4E79"/>
              </a:buClr>
              <a:buSzPts val="800"/>
              <a:buFont typeface="Arial"/>
              <a:buChar char="•"/>
            </a:pPr>
            <a:r>
              <a:rPr b="0" i="0" lang="ja" sz="1400" u="none" cap="none" strike="noStrike">
                <a:solidFill>
                  <a:srgbClr val="1E4E79"/>
                </a:solidFill>
                <a:latin typeface="MS Gothic"/>
                <a:ea typeface="MS Gothic"/>
                <a:cs typeface="MS Gothic"/>
                <a:sym typeface="MS Gothic"/>
              </a:rPr>
              <a:t>しゃべる		◯　吹き出し、で確認</a:t>
            </a:r>
            <a:endParaRPr sz="1100"/>
          </a:p>
          <a:p>
            <a:pPr indent="-127000" lvl="0" marL="254000" marR="0" rtl="0" algn="l">
              <a:lnSpc>
                <a:spcPct val="100000"/>
              </a:lnSpc>
              <a:spcBef>
                <a:spcPts val="0"/>
              </a:spcBef>
              <a:spcAft>
                <a:spcPts val="0"/>
              </a:spcAft>
              <a:buClr>
                <a:srgbClr val="1E4E79"/>
              </a:buClr>
              <a:buSzPts val="800"/>
              <a:buFont typeface="Arial"/>
              <a:buChar char="•"/>
            </a:pPr>
            <a:r>
              <a:rPr b="0" i="0" lang="ja" sz="1400" u="none" cap="none" strike="noStrike">
                <a:solidFill>
                  <a:srgbClr val="1E4E79"/>
                </a:solidFill>
                <a:latin typeface="MS Gothic"/>
                <a:ea typeface="MS Gothic"/>
                <a:cs typeface="MS Gothic"/>
                <a:sym typeface="MS Gothic"/>
              </a:rPr>
              <a:t>聞き取り		△　ダイアログビューからテキスト入力</a:t>
            </a:r>
            <a:endParaRPr sz="1100"/>
          </a:p>
          <a:p>
            <a:pPr indent="-127000" lvl="0" marL="254000" marR="0" rtl="0" algn="l">
              <a:lnSpc>
                <a:spcPct val="100000"/>
              </a:lnSpc>
              <a:spcBef>
                <a:spcPts val="0"/>
              </a:spcBef>
              <a:spcAft>
                <a:spcPts val="0"/>
              </a:spcAft>
              <a:buClr>
                <a:srgbClr val="1E4E79"/>
              </a:buClr>
              <a:buSzPts val="800"/>
              <a:buFont typeface="Arial"/>
              <a:buChar char="•"/>
            </a:pPr>
            <a:r>
              <a:rPr b="0" i="0" lang="ja" sz="1400" u="none" cap="none" strike="noStrike">
                <a:solidFill>
                  <a:srgbClr val="1E4E79"/>
                </a:solidFill>
                <a:latin typeface="MS Gothic"/>
                <a:ea typeface="MS Gothic"/>
                <a:cs typeface="MS Gothic"/>
                <a:sym typeface="MS Gothic"/>
              </a:rPr>
              <a:t>オーディオ再生	△</a:t>
            </a:r>
            <a:endParaRPr sz="1100"/>
          </a:p>
          <a:p>
            <a:pPr indent="-127000" lvl="0" marL="254000" marR="0" rtl="0" algn="l">
              <a:lnSpc>
                <a:spcPct val="100000"/>
              </a:lnSpc>
              <a:spcBef>
                <a:spcPts val="0"/>
              </a:spcBef>
              <a:spcAft>
                <a:spcPts val="0"/>
              </a:spcAft>
              <a:buClr>
                <a:srgbClr val="1E4E79"/>
              </a:buClr>
              <a:buSzPts val="800"/>
              <a:buFont typeface="Arial"/>
              <a:buChar char="•"/>
            </a:pPr>
            <a:r>
              <a:rPr b="0" i="0" lang="ja" sz="1400" u="none" cap="none" strike="noStrike">
                <a:solidFill>
                  <a:srgbClr val="1E4E79"/>
                </a:solidFill>
                <a:latin typeface="MS Gothic"/>
                <a:ea typeface="MS Gothic"/>
                <a:cs typeface="MS Gothic"/>
                <a:sym typeface="MS Gothic"/>
              </a:rPr>
              <a:t>音声録音		✕</a:t>
            </a:r>
            <a:endParaRPr b="0" i="0" sz="1400" u="none" cap="none" strike="noStrike">
              <a:solidFill>
                <a:srgbClr val="1E4E79"/>
              </a:solidFill>
              <a:latin typeface="MS Gothic"/>
              <a:ea typeface="MS Gothic"/>
              <a:cs typeface="MS Gothic"/>
              <a:sym typeface="MS Gothic"/>
            </a:endParaRPr>
          </a:p>
          <a:p>
            <a:pPr indent="-127000" lvl="0" marL="254000" marR="0" rtl="0" algn="l">
              <a:lnSpc>
                <a:spcPct val="100000"/>
              </a:lnSpc>
              <a:spcBef>
                <a:spcPts val="0"/>
              </a:spcBef>
              <a:spcAft>
                <a:spcPts val="0"/>
              </a:spcAft>
              <a:buClr>
                <a:srgbClr val="1E4E79"/>
              </a:buClr>
              <a:buSzPts val="800"/>
              <a:buFont typeface="Arial"/>
              <a:buChar char="•"/>
            </a:pPr>
            <a:r>
              <a:rPr b="0" i="0" lang="ja" sz="1400" u="none" cap="none" strike="noStrike">
                <a:solidFill>
                  <a:srgbClr val="1E4E79"/>
                </a:solidFill>
                <a:latin typeface="MS Gothic"/>
                <a:ea typeface="MS Gothic"/>
                <a:cs typeface="MS Gothic"/>
                <a:sym typeface="MS Gothic"/>
              </a:rPr>
              <a:t>音声位置追跡		✕</a:t>
            </a:r>
            <a:endParaRPr b="0" i="0" sz="1400" u="none" cap="none" strike="noStrike">
              <a:solidFill>
                <a:srgbClr val="1E4E79"/>
              </a:solidFill>
              <a:latin typeface="MS Gothic"/>
              <a:ea typeface="MS Gothic"/>
              <a:cs typeface="MS Gothic"/>
              <a:sym typeface="MS Gothic"/>
            </a:endParaRPr>
          </a:p>
          <a:p>
            <a:pPr indent="-127000" lvl="0" marL="254000" marR="0" rtl="0" algn="l">
              <a:lnSpc>
                <a:spcPct val="100000"/>
              </a:lnSpc>
              <a:spcBef>
                <a:spcPts val="0"/>
              </a:spcBef>
              <a:spcAft>
                <a:spcPts val="0"/>
              </a:spcAft>
              <a:buClr>
                <a:srgbClr val="1E4E79"/>
              </a:buClr>
              <a:buSzPts val="800"/>
              <a:buFont typeface="Arial"/>
              <a:buChar char="•"/>
            </a:pPr>
            <a:r>
              <a:rPr b="0" i="0" lang="ja" sz="1400" u="none" cap="none" strike="noStrike">
                <a:solidFill>
                  <a:srgbClr val="1E4E79"/>
                </a:solidFill>
                <a:latin typeface="MS Gothic"/>
                <a:ea typeface="MS Gothic"/>
                <a:cs typeface="MS Gothic"/>
                <a:sym typeface="MS Gothic"/>
              </a:rPr>
              <a:t>画像認識		✕</a:t>
            </a:r>
            <a:endParaRPr b="0" i="0" sz="1400" u="none" cap="none" strike="noStrike">
              <a:solidFill>
                <a:srgbClr val="1E4E79"/>
              </a:solidFill>
              <a:latin typeface="MS Gothic"/>
              <a:ea typeface="MS Gothic"/>
              <a:cs typeface="MS Gothic"/>
              <a:sym typeface="MS Gothic"/>
            </a:endParaRPr>
          </a:p>
          <a:p>
            <a:pPr indent="-127000" lvl="0" marL="254000" marR="0" rtl="0" algn="l">
              <a:lnSpc>
                <a:spcPct val="100000"/>
              </a:lnSpc>
              <a:spcBef>
                <a:spcPts val="0"/>
              </a:spcBef>
              <a:spcAft>
                <a:spcPts val="0"/>
              </a:spcAft>
              <a:buClr>
                <a:srgbClr val="1E4E79"/>
              </a:buClr>
              <a:buSzPts val="800"/>
              <a:buFont typeface="Arial"/>
              <a:buChar char="•"/>
            </a:pPr>
            <a:r>
              <a:rPr b="0" i="0" lang="ja" sz="1400" u="none" cap="none" strike="noStrike">
                <a:solidFill>
                  <a:srgbClr val="1E4E79"/>
                </a:solidFill>
                <a:latin typeface="MS Gothic"/>
                <a:ea typeface="MS Gothic"/>
                <a:cs typeface="MS Gothic"/>
                <a:sym typeface="MS Gothic"/>
              </a:rPr>
              <a:t>タッチセンサー	✕</a:t>
            </a:r>
            <a:endParaRPr sz="1100"/>
          </a:p>
          <a:p>
            <a:pPr indent="-127000" lvl="0" marL="254000" marR="0" rtl="0" algn="l">
              <a:lnSpc>
                <a:spcPct val="100000"/>
              </a:lnSpc>
              <a:spcBef>
                <a:spcPts val="0"/>
              </a:spcBef>
              <a:spcAft>
                <a:spcPts val="0"/>
              </a:spcAft>
              <a:buClr>
                <a:srgbClr val="1E4E79"/>
              </a:buClr>
              <a:buSzPts val="800"/>
              <a:buFont typeface="Arial"/>
              <a:buChar char="•"/>
            </a:pPr>
            <a:r>
              <a:rPr b="0" i="0" lang="ja" sz="1400" u="none" cap="none" strike="noStrike">
                <a:solidFill>
                  <a:srgbClr val="1E4E79"/>
                </a:solidFill>
                <a:latin typeface="MS Gothic"/>
                <a:ea typeface="MS Gothic"/>
                <a:cs typeface="MS Gothic"/>
                <a:sym typeface="MS Gothic"/>
              </a:rPr>
              <a:t>ソナーセンサー	✕</a:t>
            </a:r>
            <a:endParaRPr sz="1100"/>
          </a:p>
          <a:p>
            <a:pPr indent="0" lvl="0" marL="0" marR="0" rtl="0" algn="l">
              <a:lnSpc>
                <a:spcPct val="90000"/>
              </a:lnSpc>
              <a:spcBef>
                <a:spcPts val="0"/>
              </a:spcBef>
              <a:spcAft>
                <a:spcPts val="0"/>
              </a:spcAft>
              <a:buClr>
                <a:srgbClr val="1E4E79"/>
              </a:buClr>
              <a:buSzPts val="800"/>
              <a:buFont typeface="Arial"/>
              <a:buNone/>
            </a:pPr>
            <a:r>
              <a:t/>
            </a:r>
            <a:endParaRPr b="0" i="0" sz="1400" u="none" cap="none" strike="noStrike">
              <a:solidFill>
                <a:srgbClr val="1E4E79"/>
              </a:solidFill>
              <a:latin typeface="MS Gothic"/>
              <a:ea typeface="MS Gothic"/>
              <a:cs typeface="MS Gothic"/>
              <a:sym typeface="MS Gothic"/>
            </a:endParaRPr>
          </a:p>
        </p:txBody>
      </p:sp>
      <p:sp>
        <p:nvSpPr>
          <p:cNvPr id="219" name="Google Shape;219;p32"/>
          <p:cNvSpPr txBox="1"/>
          <p:nvPr>
            <p:ph type="title"/>
          </p:nvPr>
        </p:nvSpPr>
        <p:spPr>
          <a:xfrm>
            <a:off x="1487742" y="756722"/>
            <a:ext cx="6168723" cy="273719"/>
          </a:xfrm>
          <a:prstGeom prst="rect">
            <a:avLst/>
          </a:prstGeom>
          <a:noFill/>
          <a:ln>
            <a:noFill/>
          </a:ln>
        </p:spPr>
        <p:txBody>
          <a:bodyPr anchorCtr="0" anchor="ctr" bIns="51525" lIns="51525" spcFirstLastPara="1" rIns="51525" wrap="square" tIns="51525">
            <a:noAutofit/>
          </a:bodyPr>
          <a:lstStyle/>
          <a:p>
            <a:pPr indent="0" lvl="0" marL="0" marR="0" rtl="0" algn="ctr">
              <a:lnSpc>
                <a:spcPct val="90000"/>
              </a:lnSpc>
              <a:spcBef>
                <a:spcPts val="0"/>
              </a:spcBef>
              <a:spcAft>
                <a:spcPts val="0"/>
              </a:spcAft>
              <a:buClr>
                <a:srgbClr val="4A4A4A"/>
              </a:buClr>
              <a:buSzPts val="800"/>
              <a:buFont typeface="Calibri"/>
              <a:buNone/>
            </a:pPr>
            <a:r>
              <a:rPr b="0" i="0" lang="ja" sz="1600" u="none" cap="none" strike="noStrike">
                <a:solidFill>
                  <a:srgbClr val="4A4A4A"/>
                </a:solidFill>
                <a:latin typeface="MS Gothic"/>
                <a:ea typeface="MS Gothic"/>
                <a:cs typeface="MS Gothic"/>
                <a:sym typeface="MS Gothic"/>
              </a:rPr>
              <a:t>バーチャルロボットと実機</a:t>
            </a:r>
            <a:endParaRPr sz="1100"/>
          </a:p>
        </p:txBody>
      </p:sp>
      <p:sp>
        <p:nvSpPr>
          <p:cNvPr id="220" name="Google Shape;220;p32"/>
          <p:cNvSpPr txBox="1"/>
          <p:nvPr>
            <p:ph idx="2" type="subTitle"/>
          </p:nvPr>
        </p:nvSpPr>
        <p:spPr>
          <a:xfrm>
            <a:off x="586206" y="24186"/>
            <a:ext cx="7984728" cy="636842"/>
          </a:xfrm>
          <a:prstGeom prst="rect">
            <a:avLst/>
          </a:prstGeom>
          <a:noFill/>
          <a:ln>
            <a:noFill/>
          </a:ln>
        </p:spPr>
        <p:txBody>
          <a:bodyPr anchorCtr="0" anchor="ctr" bIns="51525" lIns="51525" spcFirstLastPara="1" rIns="51525" wrap="square" tIns="51525">
            <a:noAutofit/>
          </a:bodyPr>
          <a:lstStyle/>
          <a:p>
            <a:pPr indent="-50800" lvl="0" marL="177800" marR="0" rtl="0" algn="ctr">
              <a:lnSpc>
                <a:spcPct val="100000"/>
              </a:lnSpc>
              <a:spcBef>
                <a:spcPts val="0"/>
              </a:spcBef>
              <a:spcAft>
                <a:spcPts val="0"/>
              </a:spcAft>
              <a:buClr>
                <a:srgbClr val="FFFFFF"/>
              </a:buClr>
              <a:buSzPts val="2000"/>
              <a:buFont typeface="Arial"/>
              <a:buNone/>
            </a:pPr>
            <a:r>
              <a:rPr b="0" i="0" lang="ja" sz="2000" u="none" cap="none" strike="noStrike">
                <a:solidFill>
                  <a:srgbClr val="FFFFFF"/>
                </a:solidFill>
                <a:latin typeface="MS Gothic"/>
                <a:ea typeface="MS Gothic"/>
                <a:cs typeface="MS Gothic"/>
                <a:sym typeface="MS Gothic"/>
              </a:rPr>
              <a:t>本書のみかた</a:t>
            </a:r>
            <a:endParaRPr sz="1100"/>
          </a:p>
        </p:txBody>
      </p:sp>
      <p:sp>
        <p:nvSpPr>
          <p:cNvPr id="221" name="Google Shape;221;p32"/>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pic>
        <p:nvPicPr>
          <p:cNvPr id="222" name="Google Shape;222;p32"/>
          <p:cNvPicPr preferRelativeResize="0"/>
          <p:nvPr/>
        </p:nvPicPr>
        <p:blipFill rotWithShape="1">
          <a:blip r:embed="rId3">
            <a:alphaModFix/>
          </a:blip>
          <a:srcRect b="0" l="0" r="0" t="0"/>
          <a:stretch/>
        </p:blipFill>
        <p:spPr>
          <a:xfrm>
            <a:off x="165685" y="791625"/>
            <a:ext cx="334507" cy="334507"/>
          </a:xfrm>
          <a:prstGeom prst="rect">
            <a:avLst/>
          </a:prstGeom>
          <a:noFill/>
          <a:ln>
            <a:noFill/>
          </a:ln>
        </p:spPr>
      </p:pic>
      <p:pic>
        <p:nvPicPr>
          <p:cNvPr id="223" name="Google Shape;223;p32"/>
          <p:cNvPicPr preferRelativeResize="0"/>
          <p:nvPr/>
        </p:nvPicPr>
        <p:blipFill rotWithShape="1">
          <a:blip r:embed="rId4">
            <a:alphaModFix/>
          </a:blip>
          <a:srcRect b="0" l="0" r="0" t="0"/>
          <a:stretch/>
        </p:blipFill>
        <p:spPr>
          <a:xfrm>
            <a:off x="705913" y="791625"/>
            <a:ext cx="334507" cy="334507"/>
          </a:xfrm>
          <a:prstGeom prst="rect">
            <a:avLst/>
          </a:prstGeom>
          <a:noFill/>
          <a:ln>
            <a:noFill/>
          </a:ln>
        </p:spPr>
      </p:pic>
      <p:pic>
        <p:nvPicPr>
          <p:cNvPr id="224" name="Google Shape;224;p32"/>
          <p:cNvPicPr preferRelativeResize="0"/>
          <p:nvPr/>
        </p:nvPicPr>
        <p:blipFill rotWithShape="1">
          <a:blip r:embed="rId3">
            <a:alphaModFix/>
          </a:blip>
          <a:srcRect b="0" l="0" r="0" t="0"/>
          <a:stretch/>
        </p:blipFill>
        <p:spPr>
          <a:xfrm>
            <a:off x="6819945" y="3651701"/>
            <a:ext cx="334507" cy="334507"/>
          </a:xfrm>
          <a:prstGeom prst="rect">
            <a:avLst/>
          </a:prstGeom>
          <a:noFill/>
          <a:ln>
            <a:noFill/>
          </a:ln>
        </p:spPr>
      </p:pic>
      <p:pic>
        <p:nvPicPr>
          <p:cNvPr id="225" name="Google Shape;225;p32"/>
          <p:cNvPicPr preferRelativeResize="0"/>
          <p:nvPr/>
        </p:nvPicPr>
        <p:blipFill rotWithShape="1">
          <a:blip r:embed="rId4">
            <a:alphaModFix/>
          </a:blip>
          <a:srcRect b="0" l="0" r="0" t="0"/>
          <a:stretch/>
        </p:blipFill>
        <p:spPr>
          <a:xfrm>
            <a:off x="7360173" y="3651701"/>
            <a:ext cx="334507" cy="334507"/>
          </a:xfrm>
          <a:prstGeom prst="rect">
            <a:avLst/>
          </a:prstGeom>
          <a:noFill/>
          <a:ln>
            <a:noFill/>
          </a:ln>
        </p:spPr>
      </p:pic>
      <p:sp>
        <p:nvSpPr>
          <p:cNvPr id="226" name="Google Shape;226;p32"/>
          <p:cNvSpPr txBox="1"/>
          <p:nvPr/>
        </p:nvSpPr>
        <p:spPr>
          <a:xfrm>
            <a:off x="6883090" y="3362133"/>
            <a:ext cx="986257" cy="465793"/>
          </a:xfrm>
          <a:prstGeom prst="rect">
            <a:avLst/>
          </a:prstGeom>
          <a:noFill/>
          <a:ln>
            <a:noFill/>
          </a:ln>
        </p:spPr>
        <p:txBody>
          <a:bodyPr anchorCtr="0" anchor="t" bIns="51525" lIns="51525" spcFirstLastPara="1" rIns="51525" wrap="square" tIns="51525">
            <a:noAutofit/>
          </a:bodyPr>
          <a:lstStyle/>
          <a:p>
            <a:pPr indent="0" lvl="0" marL="0" marR="0" rtl="0" algn="l">
              <a:lnSpc>
                <a:spcPct val="90000"/>
              </a:lnSpc>
              <a:spcBef>
                <a:spcPts val="0"/>
              </a:spcBef>
              <a:spcAft>
                <a:spcPts val="0"/>
              </a:spcAft>
              <a:buClr>
                <a:schemeClr val="dk1"/>
              </a:buClr>
              <a:buSzPts val="600"/>
              <a:buFont typeface="Arial"/>
              <a:buNone/>
            </a:pPr>
            <a:r>
              <a:rPr b="0" i="0" lang="ja" sz="1400" u="none" cap="none" strike="noStrike">
                <a:solidFill>
                  <a:srgbClr val="00B0F0"/>
                </a:solidFill>
                <a:latin typeface="Arial"/>
                <a:ea typeface="Arial"/>
                <a:cs typeface="Arial"/>
                <a:sym typeface="Arial"/>
              </a:rPr>
              <a:t>①　　②</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3"/>
          <p:cNvSpPr txBox="1"/>
          <p:nvPr>
            <p:ph type="title"/>
          </p:nvPr>
        </p:nvSpPr>
        <p:spPr>
          <a:xfrm>
            <a:off x="664146" y="2886511"/>
            <a:ext cx="7815905" cy="811156"/>
          </a:xfrm>
          <a:prstGeom prst="rect">
            <a:avLst/>
          </a:prstGeom>
          <a:noFill/>
          <a:ln>
            <a:noFill/>
          </a:ln>
        </p:spPr>
        <p:txBody>
          <a:bodyPr anchorCtr="0" anchor="ctr" bIns="51525" lIns="51525" spcFirstLastPara="1" rIns="51525" wrap="square" tIns="51525">
            <a:noAutofit/>
          </a:bodyPr>
          <a:lstStyle/>
          <a:p>
            <a:pPr indent="0" lvl="0" marL="0" marR="0" rtl="0" algn="ctr">
              <a:lnSpc>
                <a:spcPct val="100000"/>
              </a:lnSpc>
              <a:spcBef>
                <a:spcPts val="0"/>
              </a:spcBef>
              <a:spcAft>
                <a:spcPts val="0"/>
              </a:spcAft>
              <a:buClr>
                <a:srgbClr val="FFFFFF"/>
              </a:buClr>
              <a:buSzPts val="4100"/>
              <a:buFont typeface="MS Gothic"/>
              <a:buNone/>
            </a:pPr>
            <a:r>
              <a:rPr b="0" i="0" lang="ja" sz="4100" u="none" cap="none" strike="noStrike">
                <a:solidFill>
                  <a:srgbClr val="FFFFFF"/>
                </a:solidFill>
                <a:latin typeface="MS Gothic"/>
                <a:ea typeface="MS Gothic"/>
                <a:cs typeface="MS Gothic"/>
                <a:sym typeface="MS Gothic"/>
              </a:rPr>
              <a:t>NAOを動かしてみよう</a:t>
            </a:r>
            <a:endParaRPr b="0" i="0" sz="4100" u="none" cap="none" strike="noStrike">
              <a:solidFill>
                <a:srgbClr val="FFFFFF"/>
              </a:solidFill>
              <a:latin typeface="MS Gothic"/>
              <a:ea typeface="MS Gothic"/>
              <a:cs typeface="MS Gothic"/>
              <a:sym typeface="MS Gothic"/>
            </a:endParaRPr>
          </a:p>
        </p:txBody>
      </p:sp>
      <p:sp>
        <p:nvSpPr>
          <p:cNvPr id="232" name="Google Shape;232;p33"/>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pic>
        <p:nvPicPr>
          <p:cNvPr id="233" name="Google Shape;233;p33"/>
          <p:cNvPicPr preferRelativeResize="0"/>
          <p:nvPr/>
        </p:nvPicPr>
        <p:blipFill rotWithShape="1">
          <a:blip r:embed="rId3">
            <a:alphaModFix/>
          </a:blip>
          <a:srcRect b="0" l="0" r="0" t="0"/>
          <a:stretch/>
        </p:blipFill>
        <p:spPr>
          <a:xfrm>
            <a:off x="5503240" y="254654"/>
            <a:ext cx="1374689" cy="1832919"/>
          </a:xfrm>
          <a:prstGeom prst="rect">
            <a:avLst/>
          </a:prstGeom>
          <a:noFill/>
          <a:ln>
            <a:noFill/>
          </a:ln>
        </p:spPr>
      </p:pic>
      <p:pic>
        <p:nvPicPr>
          <p:cNvPr id="234" name="Google Shape;234;p33"/>
          <p:cNvPicPr preferRelativeResize="0"/>
          <p:nvPr/>
        </p:nvPicPr>
        <p:blipFill rotWithShape="1">
          <a:blip r:embed="rId4">
            <a:alphaModFix amt="41000"/>
          </a:blip>
          <a:srcRect b="0" l="9765" r="9392" t="13651"/>
          <a:stretch/>
        </p:blipFill>
        <p:spPr>
          <a:xfrm>
            <a:off x="1346361" y="237918"/>
            <a:ext cx="3102395" cy="186639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4"/>
          <p:cNvSpPr txBox="1"/>
          <p:nvPr>
            <p:ph type="title"/>
          </p:nvPr>
        </p:nvSpPr>
        <p:spPr>
          <a:xfrm>
            <a:off x="1487742" y="756722"/>
            <a:ext cx="6168723" cy="273719"/>
          </a:xfrm>
          <a:prstGeom prst="rect">
            <a:avLst/>
          </a:prstGeom>
          <a:noFill/>
          <a:ln>
            <a:noFill/>
          </a:ln>
        </p:spPr>
        <p:txBody>
          <a:bodyPr anchorCtr="0" anchor="ctr" bIns="69375" lIns="69375" spcFirstLastPara="1" rIns="69375" wrap="square" tIns="69375">
            <a:noAutofit/>
          </a:bodyPr>
          <a:lstStyle/>
          <a:p>
            <a:pPr indent="0" lvl="0" marL="0" marR="0" rtl="0" algn="ctr">
              <a:lnSpc>
                <a:spcPct val="90000"/>
              </a:lnSpc>
              <a:spcBef>
                <a:spcPts val="0"/>
              </a:spcBef>
              <a:spcAft>
                <a:spcPts val="0"/>
              </a:spcAft>
              <a:buClr>
                <a:srgbClr val="FFFFFF"/>
              </a:buClr>
              <a:buSzPts val="400"/>
              <a:buFont typeface="Calibri"/>
              <a:buNone/>
            </a:pPr>
            <a:r>
              <a:rPr b="0" i="0" lang="ja" sz="1600" u="none" cap="none" strike="noStrike">
                <a:solidFill>
                  <a:srgbClr val="4A4A4A"/>
                </a:solidFill>
                <a:latin typeface="MS Gothic"/>
                <a:ea typeface="MS Gothic"/>
                <a:cs typeface="MS Gothic"/>
                <a:sym typeface="MS Gothic"/>
              </a:rPr>
              <a:t>Sayボックス</a:t>
            </a:r>
            <a:endParaRPr b="0" i="0" sz="1600" u="none" cap="none" strike="noStrike">
              <a:solidFill>
                <a:srgbClr val="4A4A4A"/>
              </a:solidFill>
              <a:latin typeface="MS Gothic"/>
              <a:ea typeface="MS Gothic"/>
              <a:cs typeface="MS Gothic"/>
              <a:sym typeface="MS Gothic"/>
            </a:endParaRPr>
          </a:p>
        </p:txBody>
      </p:sp>
      <p:sp>
        <p:nvSpPr>
          <p:cNvPr id="240" name="Google Shape;240;p34"/>
          <p:cNvSpPr txBox="1"/>
          <p:nvPr>
            <p:ph idx="1" type="body"/>
          </p:nvPr>
        </p:nvSpPr>
        <p:spPr>
          <a:xfrm>
            <a:off x="306060" y="1126139"/>
            <a:ext cx="8531994" cy="3694906"/>
          </a:xfrm>
          <a:prstGeom prst="rect">
            <a:avLst/>
          </a:prstGeom>
          <a:noFill/>
          <a:ln>
            <a:noFill/>
          </a:ln>
        </p:spPr>
        <p:txBody>
          <a:bodyPr anchorCtr="0" anchor="t" bIns="69375" lIns="69375" spcFirstLastPara="1" rIns="69375" wrap="square" tIns="69375">
            <a:noAutofit/>
          </a:bodyPr>
          <a:lstStyle/>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ボックスライブラリーから「</a:t>
            </a:r>
            <a:r>
              <a:rPr b="0" i="0" lang="ja" sz="1400" u="none" cap="none" strike="noStrike">
                <a:solidFill>
                  <a:srgbClr val="00B0F0"/>
                </a:solidFill>
                <a:latin typeface="MS Gothic"/>
                <a:ea typeface="MS Gothic"/>
                <a:cs typeface="MS Gothic"/>
                <a:sym typeface="MS Gothic"/>
              </a:rPr>
              <a:t>Say</a:t>
            </a:r>
            <a:r>
              <a:rPr b="0" i="0" lang="ja" sz="1400" u="none" cap="none" strike="noStrike">
                <a:solidFill>
                  <a:srgbClr val="1E4E79"/>
                </a:solidFill>
                <a:latin typeface="MS Gothic"/>
                <a:ea typeface="MS Gothic"/>
                <a:cs typeface="MS Gothic"/>
                <a:sym typeface="MS Gothic"/>
              </a:rPr>
              <a:t>」と書かれた文字をクリックしたまま動かし</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フローダイアグラムの上で放します。そうすると「</a:t>
            </a:r>
            <a:r>
              <a:rPr b="0" i="0" lang="ja" sz="1400" u="none" cap="none" strike="noStrike">
                <a:solidFill>
                  <a:srgbClr val="00B0F0"/>
                </a:solidFill>
                <a:latin typeface="MS Gothic"/>
                <a:ea typeface="MS Gothic"/>
                <a:cs typeface="MS Gothic"/>
                <a:sym typeface="MS Gothic"/>
              </a:rPr>
              <a:t>Say</a:t>
            </a:r>
            <a:r>
              <a:rPr b="0" i="0" lang="ja" sz="1400" u="none" cap="none" strike="noStrike">
                <a:solidFill>
                  <a:srgbClr val="1E4E79"/>
                </a:solidFill>
                <a:latin typeface="MS Gothic"/>
                <a:ea typeface="MS Gothic"/>
                <a:cs typeface="MS Gothic"/>
                <a:sym typeface="MS Gothic"/>
              </a:rPr>
              <a:t>」のボックスが出現します。</a:t>
            </a:r>
            <a:endParaRPr sz="1100"/>
          </a:p>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「Say」ボックスはNAOに</a:t>
            </a:r>
            <a:r>
              <a:rPr b="0" i="0" lang="ja" sz="1400" u="none" cap="none" strike="noStrike">
                <a:solidFill>
                  <a:srgbClr val="00B0F0"/>
                </a:solidFill>
                <a:latin typeface="MS Gothic"/>
                <a:ea typeface="MS Gothic"/>
                <a:cs typeface="MS Gothic"/>
                <a:sym typeface="MS Gothic"/>
              </a:rPr>
              <a:t>しゃべらせる命令が含まれたボックス</a:t>
            </a:r>
            <a:r>
              <a:rPr b="0" i="0" lang="ja" sz="1400" u="none" cap="none" strike="noStrike">
                <a:solidFill>
                  <a:srgbClr val="1E4E79"/>
                </a:solidFill>
                <a:latin typeface="MS Gothic"/>
                <a:ea typeface="MS Gothic"/>
                <a:cs typeface="MS Gothic"/>
                <a:sym typeface="MS Gothic"/>
              </a:rPr>
              <a:t>です。</a:t>
            </a:r>
            <a:endParaRPr sz="1100"/>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同様に、「Set Language」ボックスも配置してみましょう。</a:t>
            </a:r>
            <a:endParaRPr sz="1100"/>
          </a:p>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「Set Language」ボックスは、ロボットの</a:t>
            </a:r>
            <a:r>
              <a:rPr b="0" i="0" lang="ja" sz="1400" u="none" cap="none" strike="noStrike">
                <a:solidFill>
                  <a:srgbClr val="00B0F0"/>
                </a:solidFill>
                <a:latin typeface="MS Gothic"/>
                <a:ea typeface="MS Gothic"/>
                <a:cs typeface="MS Gothic"/>
                <a:sym typeface="MS Gothic"/>
              </a:rPr>
              <a:t>言語モードを変更する命令が含まれたボックス</a:t>
            </a:r>
            <a:r>
              <a:rPr b="0" i="0" lang="ja" sz="1400" u="none" cap="none" strike="noStrike">
                <a:solidFill>
                  <a:srgbClr val="1E4E79"/>
                </a:solidFill>
                <a:latin typeface="MS Gothic"/>
                <a:ea typeface="MS Gothic"/>
                <a:cs typeface="MS Gothic"/>
                <a:sym typeface="MS Gothic"/>
              </a:rPr>
              <a:t>です。</a:t>
            </a:r>
            <a:endParaRPr sz="1100"/>
          </a:p>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これを使用して、NAOは最大19ヶ国語もの言語を話すことが出来ます！</a:t>
            </a:r>
            <a:endParaRPr sz="1100"/>
          </a:p>
        </p:txBody>
      </p:sp>
      <p:sp>
        <p:nvSpPr>
          <p:cNvPr id="241" name="Google Shape;241;p34"/>
          <p:cNvSpPr txBox="1"/>
          <p:nvPr>
            <p:ph idx="2" type="subTitle"/>
          </p:nvPr>
        </p:nvSpPr>
        <p:spPr>
          <a:xfrm>
            <a:off x="586206" y="24186"/>
            <a:ext cx="7984728" cy="636842"/>
          </a:xfrm>
          <a:prstGeom prst="rect">
            <a:avLst/>
          </a:prstGeom>
          <a:noFill/>
          <a:ln>
            <a:noFill/>
          </a:ln>
        </p:spPr>
        <p:txBody>
          <a:bodyPr anchorCtr="0" anchor="ctr" bIns="69375" lIns="69375" spcFirstLastPara="1" rIns="69375" wrap="square" tIns="69375">
            <a:noAutofit/>
          </a:bodyPr>
          <a:lstStyle/>
          <a:p>
            <a:pPr indent="-50800" lvl="0" marL="177800" marR="0" rtl="0" algn="ctr">
              <a:lnSpc>
                <a:spcPct val="90000"/>
              </a:lnSpc>
              <a:spcBef>
                <a:spcPts val="0"/>
              </a:spcBef>
              <a:spcAft>
                <a:spcPts val="0"/>
              </a:spcAft>
              <a:buClr>
                <a:schemeClr val="dk1"/>
              </a:buClr>
              <a:buSzPts val="500"/>
              <a:buFont typeface="Arial"/>
              <a:buNone/>
            </a:pPr>
            <a:r>
              <a:rPr b="0" i="0" lang="ja" sz="2000" u="none" cap="none" strike="noStrike">
                <a:solidFill>
                  <a:srgbClr val="FFFFFF"/>
                </a:solidFill>
                <a:latin typeface="MS Gothic"/>
                <a:ea typeface="MS Gothic"/>
                <a:cs typeface="MS Gothic"/>
                <a:sym typeface="MS Gothic"/>
              </a:rPr>
              <a:t>しゃべらせてみよう</a:t>
            </a:r>
            <a:endParaRPr sz="1100"/>
          </a:p>
        </p:txBody>
      </p:sp>
      <p:sp>
        <p:nvSpPr>
          <p:cNvPr id="242" name="Google Shape;242;p34"/>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pic>
        <p:nvPicPr>
          <p:cNvPr id="243" name="Google Shape;243;p34"/>
          <p:cNvPicPr preferRelativeResize="0"/>
          <p:nvPr/>
        </p:nvPicPr>
        <p:blipFill rotWithShape="1">
          <a:blip r:embed="rId3">
            <a:alphaModFix/>
          </a:blip>
          <a:srcRect b="0" l="0" r="0" t="0"/>
          <a:stretch/>
        </p:blipFill>
        <p:spPr>
          <a:xfrm>
            <a:off x="2199847" y="2486168"/>
            <a:ext cx="3784355" cy="2365222"/>
          </a:xfrm>
          <a:prstGeom prst="rect">
            <a:avLst/>
          </a:prstGeom>
          <a:noFill/>
          <a:ln>
            <a:noFill/>
          </a:ln>
        </p:spPr>
      </p:pic>
      <p:pic>
        <p:nvPicPr>
          <p:cNvPr id="244" name="Google Shape;244;p34"/>
          <p:cNvPicPr preferRelativeResize="0"/>
          <p:nvPr/>
        </p:nvPicPr>
        <p:blipFill rotWithShape="1">
          <a:blip r:embed="rId4">
            <a:alphaModFix/>
          </a:blip>
          <a:srcRect b="0" l="0" r="0" t="0"/>
          <a:stretch/>
        </p:blipFill>
        <p:spPr>
          <a:xfrm>
            <a:off x="165685" y="791625"/>
            <a:ext cx="334507" cy="334507"/>
          </a:xfrm>
          <a:prstGeom prst="rect">
            <a:avLst/>
          </a:prstGeom>
          <a:noFill/>
          <a:ln>
            <a:noFill/>
          </a:ln>
        </p:spPr>
      </p:pic>
      <p:pic>
        <p:nvPicPr>
          <p:cNvPr id="245" name="Google Shape;245;p34"/>
          <p:cNvPicPr preferRelativeResize="0"/>
          <p:nvPr/>
        </p:nvPicPr>
        <p:blipFill rotWithShape="1">
          <a:blip r:embed="rId5">
            <a:alphaModFix/>
          </a:blip>
          <a:srcRect b="0" l="0" r="0" t="0"/>
          <a:stretch/>
        </p:blipFill>
        <p:spPr>
          <a:xfrm>
            <a:off x="705913" y="791625"/>
            <a:ext cx="334507" cy="33450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5"/>
          <p:cNvSpPr txBox="1"/>
          <p:nvPr>
            <p:ph type="title"/>
          </p:nvPr>
        </p:nvSpPr>
        <p:spPr>
          <a:xfrm>
            <a:off x="1487742" y="756722"/>
            <a:ext cx="6168723" cy="273719"/>
          </a:xfrm>
          <a:prstGeom prst="rect">
            <a:avLst/>
          </a:prstGeom>
          <a:noFill/>
          <a:ln>
            <a:noFill/>
          </a:ln>
        </p:spPr>
        <p:txBody>
          <a:bodyPr anchorCtr="0" anchor="ctr" bIns="69375" lIns="69375" spcFirstLastPara="1" rIns="69375" wrap="square" tIns="69375">
            <a:noAutofit/>
          </a:bodyPr>
          <a:lstStyle/>
          <a:p>
            <a:pPr indent="0" lvl="0" marL="0" marR="0" rtl="0" algn="ctr">
              <a:lnSpc>
                <a:spcPct val="90000"/>
              </a:lnSpc>
              <a:spcBef>
                <a:spcPts val="0"/>
              </a:spcBef>
              <a:spcAft>
                <a:spcPts val="0"/>
              </a:spcAft>
              <a:buClr>
                <a:srgbClr val="FFFFFF"/>
              </a:buClr>
              <a:buSzPts val="400"/>
              <a:buFont typeface="Calibri"/>
              <a:buNone/>
            </a:pPr>
            <a:r>
              <a:rPr b="0" i="0" lang="ja" sz="1600" u="none" cap="none" strike="noStrike">
                <a:solidFill>
                  <a:srgbClr val="4A4A4A"/>
                </a:solidFill>
                <a:latin typeface="MS Gothic"/>
                <a:ea typeface="MS Gothic"/>
                <a:cs typeface="MS Gothic"/>
                <a:sym typeface="MS Gothic"/>
              </a:rPr>
              <a:t>アプリケーションの実行</a:t>
            </a:r>
            <a:endParaRPr sz="1100"/>
          </a:p>
        </p:txBody>
      </p:sp>
      <p:sp>
        <p:nvSpPr>
          <p:cNvPr id="251" name="Google Shape;251;p35"/>
          <p:cNvSpPr txBox="1"/>
          <p:nvPr>
            <p:ph idx="1" type="body"/>
          </p:nvPr>
        </p:nvSpPr>
        <p:spPr>
          <a:xfrm>
            <a:off x="306060" y="1126139"/>
            <a:ext cx="8531994" cy="3694906"/>
          </a:xfrm>
          <a:prstGeom prst="rect">
            <a:avLst/>
          </a:prstGeom>
          <a:noFill/>
          <a:ln>
            <a:noFill/>
          </a:ln>
        </p:spPr>
        <p:txBody>
          <a:bodyPr anchorCtr="0" anchor="t" bIns="69375" lIns="69375" spcFirstLastPara="1" rIns="69375" wrap="square" tIns="69375">
            <a:noAutofit/>
          </a:bodyPr>
          <a:lstStyle/>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フローダイアグラムの左側の</a:t>
            </a:r>
            <a:r>
              <a:rPr b="0" i="0" lang="ja" sz="1400" u="none" cap="none" strike="noStrike">
                <a:solidFill>
                  <a:srgbClr val="00B0F0"/>
                </a:solidFill>
                <a:latin typeface="MS Gothic"/>
                <a:ea typeface="MS Gothic"/>
                <a:cs typeface="MS Gothic"/>
                <a:sym typeface="MS Gothic"/>
              </a:rPr>
              <a:t>①</a:t>
            </a:r>
            <a:r>
              <a:rPr b="0" i="0" lang="ja" sz="1400" u="none" cap="none" strike="noStrike">
                <a:solidFill>
                  <a:srgbClr val="1E4E79"/>
                </a:solidFill>
                <a:latin typeface="MS Gothic"/>
                <a:ea typeface="MS Gothic"/>
                <a:cs typeface="MS Gothic"/>
                <a:sym typeface="MS Gothic"/>
              </a:rPr>
              <a:t>が書かれた所をクリックしたまま</a:t>
            </a:r>
            <a:endParaRPr sz="1100"/>
          </a:p>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Set Languageボックスの</a:t>
            </a:r>
            <a:r>
              <a:rPr b="0" i="0" lang="ja" sz="1400" u="none" cap="none" strike="noStrike">
                <a:solidFill>
                  <a:srgbClr val="00B0F0"/>
                </a:solidFill>
                <a:latin typeface="MS Gothic"/>
                <a:ea typeface="MS Gothic"/>
                <a:cs typeface="MS Gothic"/>
                <a:sym typeface="MS Gothic"/>
              </a:rPr>
              <a:t>②</a:t>
            </a:r>
            <a:r>
              <a:rPr b="0" i="0" lang="ja" sz="1400" u="none" cap="none" strike="noStrike">
                <a:solidFill>
                  <a:srgbClr val="1E4E79"/>
                </a:solidFill>
                <a:latin typeface="MS Gothic"/>
                <a:ea typeface="MS Gothic"/>
                <a:cs typeface="MS Gothic"/>
                <a:sym typeface="MS Gothic"/>
              </a:rPr>
              <a:t>（</a:t>
            </a:r>
            <a:r>
              <a:rPr b="0" i="0" lang="ja" sz="1400" u="none" cap="none" strike="noStrike">
                <a:solidFill>
                  <a:srgbClr val="00B0F0"/>
                </a:solidFill>
                <a:latin typeface="MS Gothic"/>
                <a:ea typeface="MS Gothic"/>
                <a:cs typeface="MS Gothic"/>
                <a:sym typeface="MS Gothic"/>
              </a:rPr>
              <a:t>Set Languageボックスの入力</a:t>
            </a:r>
            <a:r>
              <a:rPr b="0" i="0" lang="ja" sz="1400" u="none" cap="none" strike="noStrike">
                <a:solidFill>
                  <a:srgbClr val="1E4E79"/>
                </a:solidFill>
                <a:latin typeface="MS Gothic"/>
                <a:ea typeface="MS Gothic"/>
                <a:cs typeface="MS Gothic"/>
                <a:sym typeface="MS Gothic"/>
              </a:rPr>
              <a:t>）の所まで線をつなげます。</a:t>
            </a:r>
            <a:endParaRPr sz="1100"/>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次にSet Languageボックスの</a:t>
            </a:r>
            <a:r>
              <a:rPr b="0" i="0" lang="ja" sz="1400" u="none" cap="none" strike="noStrike">
                <a:solidFill>
                  <a:srgbClr val="00B0F0"/>
                </a:solidFill>
                <a:latin typeface="MS Gothic"/>
                <a:ea typeface="MS Gothic"/>
                <a:cs typeface="MS Gothic"/>
                <a:sym typeface="MS Gothic"/>
              </a:rPr>
              <a:t>③</a:t>
            </a:r>
            <a:r>
              <a:rPr b="0" i="0" lang="ja" sz="1400" u="none" cap="none" strike="noStrike">
                <a:solidFill>
                  <a:srgbClr val="1E4E79"/>
                </a:solidFill>
                <a:latin typeface="MS Gothic"/>
                <a:ea typeface="MS Gothic"/>
                <a:cs typeface="MS Gothic"/>
                <a:sym typeface="MS Gothic"/>
              </a:rPr>
              <a:t>（</a:t>
            </a:r>
            <a:r>
              <a:rPr b="0" i="0" lang="ja" sz="1400" u="none" cap="none" strike="noStrike">
                <a:solidFill>
                  <a:srgbClr val="00B0F0"/>
                </a:solidFill>
                <a:latin typeface="MS Gothic"/>
                <a:ea typeface="MS Gothic"/>
                <a:cs typeface="MS Gothic"/>
                <a:sym typeface="MS Gothic"/>
              </a:rPr>
              <a:t>Set Languageボックスの出力</a:t>
            </a:r>
            <a:r>
              <a:rPr b="0" i="0" lang="ja" sz="1400" u="none" cap="none" strike="noStrike">
                <a:solidFill>
                  <a:srgbClr val="1E4E79"/>
                </a:solidFill>
                <a:latin typeface="MS Gothic"/>
                <a:ea typeface="MS Gothic"/>
                <a:cs typeface="MS Gothic"/>
                <a:sym typeface="MS Gothic"/>
              </a:rPr>
              <a:t>）からSayボックスの④まで</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つなげます。</a:t>
            </a:r>
            <a:endParaRPr sz="1100"/>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同様にSayボックスの</a:t>
            </a:r>
            <a:r>
              <a:rPr b="0" i="0" lang="ja" sz="1400" u="none" cap="none" strike="noStrike">
                <a:solidFill>
                  <a:srgbClr val="00B0F0"/>
                </a:solidFill>
                <a:latin typeface="MS Gothic"/>
                <a:ea typeface="MS Gothic"/>
                <a:cs typeface="MS Gothic"/>
                <a:sym typeface="MS Gothic"/>
              </a:rPr>
              <a:t>⑤</a:t>
            </a:r>
            <a:r>
              <a:rPr b="0" i="0" lang="ja" sz="1400" u="none" cap="none" strike="noStrike">
                <a:solidFill>
                  <a:srgbClr val="1E4E79"/>
                </a:solidFill>
                <a:latin typeface="MS Gothic"/>
                <a:ea typeface="MS Gothic"/>
                <a:cs typeface="MS Gothic"/>
                <a:sym typeface="MS Gothic"/>
              </a:rPr>
              <a:t>とフローダイアグラムの右側の</a:t>
            </a:r>
            <a:r>
              <a:rPr b="0" i="0" lang="ja" sz="1400" u="none" cap="none" strike="noStrike">
                <a:solidFill>
                  <a:srgbClr val="00B0F0"/>
                </a:solidFill>
                <a:latin typeface="MS Gothic"/>
                <a:ea typeface="MS Gothic"/>
                <a:cs typeface="MS Gothic"/>
                <a:sym typeface="MS Gothic"/>
              </a:rPr>
              <a:t>⑤</a:t>
            </a:r>
            <a:r>
              <a:rPr b="0" i="0" lang="ja" sz="1400" u="none" cap="none" strike="noStrike">
                <a:solidFill>
                  <a:srgbClr val="1E4E79"/>
                </a:solidFill>
                <a:latin typeface="MS Gothic"/>
                <a:ea typeface="MS Gothic"/>
                <a:cs typeface="MS Gothic"/>
                <a:sym typeface="MS Gothic"/>
              </a:rPr>
              <a:t>の所まで線をつなげます。</a:t>
            </a:r>
            <a:endParaRPr sz="1100"/>
          </a:p>
          <a:p>
            <a:pPr indent="-50800" lvl="0" marL="17780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p:txBody>
      </p:sp>
      <p:sp>
        <p:nvSpPr>
          <p:cNvPr id="252" name="Google Shape;252;p35"/>
          <p:cNvSpPr txBox="1"/>
          <p:nvPr/>
        </p:nvSpPr>
        <p:spPr>
          <a:xfrm>
            <a:off x="5252651" y="2630937"/>
            <a:ext cx="3539133" cy="2800266"/>
          </a:xfrm>
          <a:prstGeom prst="rect">
            <a:avLst/>
          </a:prstGeom>
          <a:noFill/>
          <a:ln>
            <a:noFill/>
          </a:ln>
        </p:spPr>
        <p:txBody>
          <a:bodyPr anchorCtr="0" anchor="t" bIns="34675" lIns="69375" spcFirstLastPara="1" rIns="69375" wrap="square" tIns="34675">
            <a:noAutofit/>
          </a:bodyPr>
          <a:lstStyle/>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そして、Set Languageの</a:t>
            </a:r>
            <a:r>
              <a:rPr b="0" i="0" lang="ja" sz="1400" u="none" cap="none" strike="noStrike">
                <a:solidFill>
                  <a:srgbClr val="00B0F0"/>
                </a:solidFill>
                <a:latin typeface="MS Gothic"/>
                <a:ea typeface="MS Gothic"/>
                <a:cs typeface="MS Gothic"/>
                <a:sym typeface="MS Gothic"/>
              </a:rPr>
              <a:t>⑥</a:t>
            </a:r>
            <a:r>
              <a:rPr b="0" i="0" lang="ja" sz="1400" u="none" cap="none" strike="noStrike">
                <a:solidFill>
                  <a:srgbClr val="1E4E79"/>
                </a:solidFill>
                <a:latin typeface="MS Gothic"/>
                <a:ea typeface="MS Gothic"/>
                <a:cs typeface="MS Gothic"/>
                <a:sym typeface="MS Gothic"/>
              </a:rPr>
              <a:t>（</a:t>
            </a:r>
            <a:r>
              <a:rPr b="0" i="0" lang="ja" sz="1400" u="none" cap="none" strike="noStrike">
                <a:solidFill>
                  <a:srgbClr val="00B0F0"/>
                </a:solidFill>
                <a:latin typeface="MS Gothic"/>
                <a:ea typeface="MS Gothic"/>
                <a:cs typeface="MS Gothic"/>
                <a:sym typeface="MS Gothic"/>
              </a:rPr>
              <a:t>パラメータボタン</a:t>
            </a:r>
            <a:r>
              <a:rPr b="0" i="0" lang="ja" sz="1400" u="none" cap="none" strike="noStrike">
                <a:solidFill>
                  <a:srgbClr val="1E4E79"/>
                </a:solidFill>
                <a:latin typeface="MS Gothic"/>
                <a:ea typeface="MS Gothic"/>
                <a:cs typeface="MS Gothic"/>
                <a:sym typeface="MS Gothic"/>
              </a:rPr>
              <a:t>）をクリックすると、パラメータ設定ウィンドウが表示されます。</a:t>
            </a:r>
            <a:endParaRPr sz="1100"/>
          </a:p>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Languageの項目をJapaneseに変更してOKを押します。</a:t>
            </a:r>
            <a:endParaRPr sz="1100"/>
          </a:p>
          <a:p>
            <a:pPr indent="0" lvl="0" marL="0" marR="0" rtl="0" algn="l">
              <a:lnSpc>
                <a:spcPct val="100000"/>
              </a:lnSpc>
              <a:spcBef>
                <a:spcPts val="0"/>
              </a:spcBef>
              <a:spcAft>
                <a:spcPts val="0"/>
              </a:spcAft>
              <a:buClr>
                <a:srgbClr val="1E4E79"/>
              </a:buClr>
              <a:buSzPts val="14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最後にツールバーの</a:t>
            </a:r>
            <a:r>
              <a:rPr b="0" i="0" lang="ja" sz="1400" u="none" cap="none" strike="noStrike">
                <a:solidFill>
                  <a:srgbClr val="00B0F0"/>
                </a:solidFill>
                <a:latin typeface="MS Gothic"/>
                <a:ea typeface="MS Gothic"/>
                <a:cs typeface="MS Gothic"/>
                <a:sym typeface="MS Gothic"/>
              </a:rPr>
              <a:t>再生ボタン</a:t>
            </a:r>
            <a:r>
              <a:rPr b="0" i="0" lang="ja" sz="1400" u="none" cap="none" strike="noStrike">
                <a:solidFill>
                  <a:srgbClr val="445588"/>
                </a:solidFill>
                <a:latin typeface="MS Gothic"/>
                <a:ea typeface="MS Gothic"/>
                <a:cs typeface="MS Gothic"/>
                <a:sym typeface="MS Gothic"/>
              </a:rPr>
              <a:t>（</a:t>
            </a:r>
            <a:r>
              <a:rPr b="0" i="0" lang="ja" sz="1400" u="none" cap="none" strike="noStrike">
                <a:solidFill>
                  <a:srgbClr val="00B0F0"/>
                </a:solidFill>
                <a:latin typeface="MS Gothic"/>
                <a:ea typeface="MS Gothic"/>
                <a:cs typeface="MS Gothic"/>
                <a:sym typeface="MS Gothic"/>
              </a:rPr>
              <a:t>ロボットにアップロードして再生</a:t>
            </a:r>
            <a:r>
              <a:rPr b="0" i="0" lang="ja" sz="1400" u="none" cap="none" strike="noStrike">
                <a:solidFill>
                  <a:srgbClr val="445588"/>
                </a:solidFill>
                <a:latin typeface="MS Gothic"/>
                <a:ea typeface="MS Gothic"/>
                <a:cs typeface="MS Gothic"/>
                <a:sym typeface="MS Gothic"/>
              </a:rPr>
              <a:t>）</a:t>
            </a:r>
            <a:r>
              <a:rPr b="0" i="0" lang="ja" sz="1400" u="none" cap="none" strike="noStrike">
                <a:solidFill>
                  <a:srgbClr val="1E4E79"/>
                </a:solidFill>
                <a:latin typeface="MS Gothic"/>
                <a:ea typeface="MS Gothic"/>
                <a:cs typeface="MS Gothic"/>
                <a:sym typeface="MS Gothic"/>
              </a:rPr>
              <a:t>を押して実行します。</a:t>
            </a:r>
            <a:endParaRPr sz="1100"/>
          </a:p>
          <a:p>
            <a:pPr indent="0" lvl="0" marL="0" marR="0" rtl="0" algn="l">
              <a:lnSpc>
                <a:spcPct val="100000"/>
              </a:lnSpc>
              <a:spcBef>
                <a:spcPts val="0"/>
              </a:spcBef>
              <a:spcAft>
                <a:spcPts val="0"/>
              </a:spcAft>
              <a:buClr>
                <a:srgbClr val="1E4E79"/>
              </a:buClr>
              <a:buSzPts val="14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プログラムが実行されると</a:t>
            </a:r>
            <a:endParaRPr sz="1100"/>
          </a:p>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「こんにちは」と聞こえます。</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S Gothic"/>
              <a:ea typeface="MS Gothic"/>
              <a:cs typeface="MS Gothic"/>
              <a:sym typeface="MS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S Gothic"/>
              <a:ea typeface="MS Gothic"/>
              <a:cs typeface="MS Gothic"/>
              <a:sym typeface="MS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S Gothic"/>
              <a:ea typeface="MS Gothic"/>
              <a:cs typeface="MS Gothic"/>
              <a:sym typeface="MS Gothic"/>
            </a:endParaRPr>
          </a:p>
        </p:txBody>
      </p:sp>
      <p:sp>
        <p:nvSpPr>
          <p:cNvPr id="253" name="Google Shape;253;p35"/>
          <p:cNvSpPr txBox="1"/>
          <p:nvPr>
            <p:ph idx="2" type="subTitle"/>
          </p:nvPr>
        </p:nvSpPr>
        <p:spPr>
          <a:xfrm>
            <a:off x="586206" y="24186"/>
            <a:ext cx="7984728" cy="636842"/>
          </a:xfrm>
          <a:prstGeom prst="rect">
            <a:avLst/>
          </a:prstGeom>
          <a:noFill/>
          <a:ln>
            <a:noFill/>
          </a:ln>
        </p:spPr>
        <p:txBody>
          <a:bodyPr anchorCtr="0" anchor="ctr" bIns="69375" lIns="69375" spcFirstLastPara="1" rIns="69375" wrap="square" tIns="69375">
            <a:noAutofit/>
          </a:bodyPr>
          <a:lstStyle/>
          <a:p>
            <a:pPr indent="-50800" lvl="0" marL="177800" marR="0" rtl="0" algn="ctr">
              <a:lnSpc>
                <a:spcPct val="90000"/>
              </a:lnSpc>
              <a:spcBef>
                <a:spcPts val="0"/>
              </a:spcBef>
              <a:spcAft>
                <a:spcPts val="0"/>
              </a:spcAft>
              <a:buClr>
                <a:schemeClr val="dk1"/>
              </a:buClr>
              <a:buSzPts val="500"/>
              <a:buFont typeface="Arial"/>
              <a:buNone/>
            </a:pPr>
            <a:r>
              <a:rPr b="0" i="0" lang="ja" sz="2000" u="none" cap="none" strike="noStrike">
                <a:solidFill>
                  <a:schemeClr val="lt1"/>
                </a:solidFill>
                <a:latin typeface="MS Gothic"/>
                <a:ea typeface="MS Gothic"/>
                <a:cs typeface="MS Gothic"/>
                <a:sym typeface="MS Gothic"/>
              </a:rPr>
              <a:t>しゃべらせてみよう</a:t>
            </a:r>
            <a:endParaRPr sz="1100"/>
          </a:p>
        </p:txBody>
      </p:sp>
      <p:sp>
        <p:nvSpPr>
          <p:cNvPr id="254" name="Google Shape;254;p35"/>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pic>
        <p:nvPicPr>
          <p:cNvPr id="255" name="Google Shape;255;p35"/>
          <p:cNvPicPr preferRelativeResize="0"/>
          <p:nvPr/>
        </p:nvPicPr>
        <p:blipFill rotWithShape="1">
          <a:blip r:embed="rId3">
            <a:alphaModFix/>
          </a:blip>
          <a:srcRect b="0" l="0" r="0" t="0"/>
          <a:stretch/>
        </p:blipFill>
        <p:spPr>
          <a:xfrm>
            <a:off x="1067923" y="2563935"/>
            <a:ext cx="3080158" cy="2210735"/>
          </a:xfrm>
          <a:prstGeom prst="rect">
            <a:avLst/>
          </a:prstGeom>
          <a:noFill/>
          <a:ln>
            <a:noFill/>
          </a:ln>
        </p:spPr>
      </p:pic>
      <p:sp>
        <p:nvSpPr>
          <p:cNvPr id="256" name="Google Shape;256;p35"/>
          <p:cNvSpPr txBox="1"/>
          <p:nvPr/>
        </p:nvSpPr>
        <p:spPr>
          <a:xfrm>
            <a:off x="2060755" y="2795793"/>
            <a:ext cx="754316" cy="205749"/>
          </a:xfrm>
          <a:prstGeom prst="rect">
            <a:avLst/>
          </a:prstGeom>
          <a:noFill/>
          <a:ln>
            <a:noFill/>
          </a:ln>
        </p:spPr>
        <p:txBody>
          <a:bodyPr anchorCtr="0" anchor="t" bIns="34675" lIns="69375" spcFirstLastPara="1" rIns="69375" wrap="square" tIns="34675">
            <a:noAutofit/>
          </a:bodyPr>
          <a:lstStyle/>
          <a:p>
            <a:pPr indent="0" lvl="0" marL="0" marR="0" rtl="0" algn="l">
              <a:lnSpc>
                <a:spcPct val="100000"/>
              </a:lnSpc>
              <a:spcBef>
                <a:spcPts val="0"/>
              </a:spcBef>
              <a:spcAft>
                <a:spcPts val="0"/>
              </a:spcAft>
              <a:buClr>
                <a:srgbClr val="FF0000"/>
              </a:buClr>
              <a:buSzPts val="400"/>
              <a:buFont typeface="Arial"/>
              <a:buNone/>
            </a:pPr>
            <a:r>
              <a:rPr b="1" i="0" lang="ja" sz="1700" u="none" cap="none" strike="noStrike">
                <a:solidFill>
                  <a:srgbClr val="FF0000"/>
                </a:solidFill>
                <a:latin typeface="Arial"/>
                <a:ea typeface="Arial"/>
                <a:cs typeface="Arial"/>
                <a:sym typeface="Arial"/>
              </a:rPr>
              <a:t>実行</a:t>
            </a:r>
            <a:endParaRPr sz="1100"/>
          </a:p>
        </p:txBody>
      </p:sp>
      <p:sp>
        <p:nvSpPr>
          <p:cNvPr id="257" name="Google Shape;257;p35"/>
          <p:cNvSpPr/>
          <p:nvPr/>
        </p:nvSpPr>
        <p:spPr>
          <a:xfrm>
            <a:off x="1367768" y="2563935"/>
            <a:ext cx="141626" cy="115121"/>
          </a:xfrm>
          <a:prstGeom prst="roundRect">
            <a:avLst>
              <a:gd fmla="val 16667" name="adj"/>
            </a:avLst>
          </a:prstGeom>
          <a:noFill/>
          <a:ln cap="flat" cmpd="sng" w="76200">
            <a:solidFill>
              <a:srgbClr val="FF0000"/>
            </a:solidFill>
            <a:prstDash val="solid"/>
            <a:miter lim="8000"/>
            <a:headEnd len="sm" w="sm" type="none"/>
            <a:tailEnd len="sm" w="sm" type="none"/>
          </a:ln>
        </p:spPr>
        <p:txBody>
          <a:bodyPr anchorCtr="0" anchor="ctr" bIns="34675" lIns="69375" spcFirstLastPara="1" rIns="69375" wrap="square" tIns="34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58" name="Google Shape;258;p35"/>
          <p:cNvPicPr preferRelativeResize="0"/>
          <p:nvPr/>
        </p:nvPicPr>
        <p:blipFill rotWithShape="1">
          <a:blip r:embed="rId4">
            <a:alphaModFix/>
          </a:blip>
          <a:srcRect b="0" l="0" r="0" t="0"/>
          <a:stretch/>
        </p:blipFill>
        <p:spPr>
          <a:xfrm>
            <a:off x="7995860" y="1053789"/>
            <a:ext cx="197349" cy="156109"/>
          </a:xfrm>
          <a:prstGeom prst="rect">
            <a:avLst/>
          </a:prstGeom>
          <a:noFill/>
          <a:ln>
            <a:noFill/>
          </a:ln>
        </p:spPr>
      </p:pic>
      <p:pic>
        <p:nvPicPr>
          <p:cNvPr id="259" name="Google Shape;259;p35"/>
          <p:cNvPicPr preferRelativeResize="0"/>
          <p:nvPr/>
        </p:nvPicPr>
        <p:blipFill rotWithShape="1">
          <a:blip r:embed="rId5">
            <a:alphaModFix/>
          </a:blip>
          <a:srcRect b="0" l="0" r="0" t="0"/>
          <a:stretch/>
        </p:blipFill>
        <p:spPr>
          <a:xfrm>
            <a:off x="6837025" y="1048096"/>
            <a:ext cx="194405" cy="167489"/>
          </a:xfrm>
          <a:prstGeom prst="rect">
            <a:avLst/>
          </a:prstGeom>
          <a:noFill/>
          <a:ln>
            <a:noFill/>
          </a:ln>
        </p:spPr>
      </p:pic>
      <p:pic>
        <p:nvPicPr>
          <p:cNvPr id="260" name="Google Shape;260;p35"/>
          <p:cNvPicPr preferRelativeResize="0"/>
          <p:nvPr/>
        </p:nvPicPr>
        <p:blipFill rotWithShape="1">
          <a:blip r:embed="rId6">
            <a:alphaModFix/>
          </a:blip>
          <a:srcRect b="0" l="0" r="0" t="0"/>
          <a:stretch/>
        </p:blipFill>
        <p:spPr>
          <a:xfrm>
            <a:off x="7623169" y="1046425"/>
            <a:ext cx="194403" cy="170836"/>
          </a:xfrm>
          <a:prstGeom prst="rect">
            <a:avLst/>
          </a:prstGeom>
          <a:noFill/>
          <a:ln>
            <a:noFill/>
          </a:ln>
        </p:spPr>
      </p:pic>
      <p:cxnSp>
        <p:nvCxnSpPr>
          <p:cNvPr id="261" name="Google Shape;261;p35"/>
          <p:cNvCxnSpPr>
            <a:stCxn id="256" idx="1"/>
          </p:cNvCxnSpPr>
          <p:nvPr/>
        </p:nvCxnSpPr>
        <p:spPr>
          <a:xfrm rot="10800000">
            <a:off x="1509355" y="2679067"/>
            <a:ext cx="551400" cy="219600"/>
          </a:xfrm>
          <a:prstGeom prst="straightConnector1">
            <a:avLst/>
          </a:prstGeom>
          <a:noFill/>
          <a:ln cap="flat" cmpd="sng" w="76200">
            <a:solidFill>
              <a:srgbClr val="FF0000"/>
            </a:solidFill>
            <a:prstDash val="solid"/>
            <a:round/>
            <a:headEnd len="sm" w="sm" type="none"/>
            <a:tailEnd len="lg" w="lg" type="triangle"/>
          </a:ln>
        </p:spPr>
      </p:cxnSp>
      <p:pic>
        <p:nvPicPr>
          <p:cNvPr id="262" name="Google Shape;262;p35"/>
          <p:cNvPicPr preferRelativeResize="0"/>
          <p:nvPr/>
        </p:nvPicPr>
        <p:blipFill rotWithShape="1">
          <a:blip r:embed="rId7">
            <a:alphaModFix/>
          </a:blip>
          <a:srcRect b="0" l="0" r="0" t="0"/>
          <a:stretch/>
        </p:blipFill>
        <p:spPr>
          <a:xfrm>
            <a:off x="8422889" y="1046425"/>
            <a:ext cx="157433" cy="170831"/>
          </a:xfrm>
          <a:prstGeom prst="rect">
            <a:avLst/>
          </a:prstGeom>
          <a:noFill/>
          <a:ln>
            <a:noFill/>
          </a:ln>
        </p:spPr>
      </p:pic>
      <p:pic>
        <p:nvPicPr>
          <p:cNvPr id="263" name="Google Shape;263;p35"/>
          <p:cNvPicPr preferRelativeResize="0"/>
          <p:nvPr/>
        </p:nvPicPr>
        <p:blipFill rotWithShape="1">
          <a:blip r:embed="rId8">
            <a:alphaModFix/>
          </a:blip>
          <a:srcRect b="0" l="0" r="0" t="0"/>
          <a:stretch/>
        </p:blipFill>
        <p:spPr>
          <a:xfrm>
            <a:off x="165685" y="791625"/>
            <a:ext cx="334507" cy="334507"/>
          </a:xfrm>
          <a:prstGeom prst="rect">
            <a:avLst/>
          </a:prstGeom>
          <a:noFill/>
          <a:ln>
            <a:noFill/>
          </a:ln>
        </p:spPr>
      </p:pic>
      <p:pic>
        <p:nvPicPr>
          <p:cNvPr id="264" name="Google Shape;264;p35"/>
          <p:cNvPicPr preferRelativeResize="0"/>
          <p:nvPr/>
        </p:nvPicPr>
        <p:blipFill rotWithShape="1">
          <a:blip r:embed="rId9">
            <a:alphaModFix/>
          </a:blip>
          <a:srcRect b="0" l="0" r="0" t="0"/>
          <a:stretch/>
        </p:blipFill>
        <p:spPr>
          <a:xfrm>
            <a:off x="705913" y="791625"/>
            <a:ext cx="334507" cy="334507"/>
          </a:xfrm>
          <a:prstGeom prst="rect">
            <a:avLst/>
          </a:prstGeom>
          <a:noFill/>
          <a:ln>
            <a:noFill/>
          </a:ln>
        </p:spPr>
      </p:pic>
      <p:pic>
        <p:nvPicPr>
          <p:cNvPr id="265" name="Google Shape;265;p35"/>
          <p:cNvPicPr preferRelativeResize="0"/>
          <p:nvPr/>
        </p:nvPicPr>
        <p:blipFill rotWithShape="1">
          <a:blip r:embed="rId10">
            <a:alphaModFix/>
          </a:blip>
          <a:srcRect b="0" l="0" r="0" t="0"/>
          <a:stretch/>
        </p:blipFill>
        <p:spPr>
          <a:xfrm>
            <a:off x="7228241" y="1053782"/>
            <a:ext cx="197349" cy="156109"/>
          </a:xfrm>
          <a:prstGeom prst="rect">
            <a:avLst/>
          </a:prstGeom>
          <a:noFill/>
          <a:ln>
            <a:noFill/>
          </a:ln>
        </p:spPr>
      </p:pic>
      <p:pic>
        <p:nvPicPr>
          <p:cNvPr id="266" name="Google Shape;266;p35"/>
          <p:cNvPicPr preferRelativeResize="0"/>
          <p:nvPr/>
        </p:nvPicPr>
        <p:blipFill rotWithShape="1">
          <a:blip r:embed="rId6">
            <a:alphaModFix/>
          </a:blip>
          <a:srcRect b="0" l="0" r="0" t="0"/>
          <a:stretch/>
        </p:blipFill>
        <p:spPr>
          <a:xfrm>
            <a:off x="6445802" y="1046419"/>
            <a:ext cx="194403" cy="170836"/>
          </a:xfrm>
          <a:prstGeom prst="rect">
            <a:avLst/>
          </a:prstGeom>
          <a:noFill/>
          <a:ln>
            <a:noFill/>
          </a:ln>
        </p:spPr>
      </p:pic>
      <p:sp>
        <p:nvSpPr>
          <p:cNvPr id="267" name="Google Shape;267;p35"/>
          <p:cNvSpPr txBox="1"/>
          <p:nvPr/>
        </p:nvSpPr>
        <p:spPr>
          <a:xfrm>
            <a:off x="6455979" y="807521"/>
            <a:ext cx="2206632" cy="238811"/>
          </a:xfrm>
          <a:prstGeom prst="rect">
            <a:avLst/>
          </a:prstGeom>
          <a:noFill/>
          <a:ln>
            <a:noFill/>
          </a:ln>
        </p:spPr>
        <p:txBody>
          <a:bodyPr anchorCtr="0" anchor="t" bIns="51525" lIns="51525" spcFirstLastPara="1" rIns="51525" wrap="square" tIns="51525">
            <a:noAutofit/>
          </a:bodyPr>
          <a:lstStyle/>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00B0F0"/>
                </a:solidFill>
                <a:latin typeface="MS Gothic"/>
                <a:ea typeface="MS Gothic"/>
                <a:cs typeface="MS Gothic"/>
                <a:sym typeface="MS Gothic"/>
              </a:rPr>
              <a:t>①  ②  ③  ④  ⑤  ⑥</a:t>
            </a:r>
            <a:endParaRPr b="0" i="0" sz="1400" u="none" cap="none" strike="noStrike">
              <a:solidFill>
                <a:srgbClr val="00B0F0"/>
              </a:solidFill>
              <a:latin typeface="MS Gothic"/>
              <a:ea typeface="MS Gothic"/>
              <a:cs typeface="MS Gothic"/>
              <a:sym typeface="MS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8"/>
          <p:cNvSpPr txBox="1"/>
          <p:nvPr>
            <p:ph idx="1" type="body"/>
          </p:nvPr>
        </p:nvSpPr>
        <p:spPr>
          <a:xfrm>
            <a:off x="269325" y="893626"/>
            <a:ext cx="8618245" cy="3694906"/>
          </a:xfrm>
          <a:prstGeom prst="rect">
            <a:avLst/>
          </a:prstGeom>
          <a:noFill/>
          <a:ln>
            <a:noFill/>
          </a:ln>
        </p:spPr>
        <p:txBody>
          <a:bodyPr anchorCtr="0" anchor="t" bIns="51525" lIns="51525" spcFirstLastPara="1" rIns="51525" wrap="square" tIns="51525">
            <a:noAutofit/>
          </a:bodyPr>
          <a:lstStyle/>
          <a:p>
            <a:pPr indent="0" lvl="0" marL="0" marR="0" rtl="0" algn="l">
              <a:lnSpc>
                <a:spcPct val="200000"/>
              </a:lnSpc>
              <a:spcBef>
                <a:spcPts val="0"/>
              </a:spcBef>
              <a:spcAft>
                <a:spcPts val="0"/>
              </a:spcAft>
              <a:buClr>
                <a:srgbClr val="1E4E79"/>
              </a:buClr>
              <a:buSzPts val="800"/>
              <a:buFont typeface="Arial"/>
              <a:buNone/>
            </a:pPr>
            <a:r>
              <a:rPr b="0" i="0" lang="ja" sz="1400" u="none" cap="none" strike="noStrike">
                <a:solidFill>
                  <a:srgbClr val="1E4E79"/>
                </a:solidFill>
                <a:latin typeface="MS Gothic"/>
                <a:ea typeface="MS Gothic"/>
                <a:cs typeface="MS Gothic"/>
                <a:sym typeface="MS Gothic"/>
              </a:rPr>
              <a:t>・自己紹介</a:t>
            </a:r>
            <a:endParaRPr b="0" i="0" sz="1400" u="none" cap="none" strike="noStrike">
              <a:solidFill>
                <a:srgbClr val="1E4E79"/>
              </a:solidFill>
              <a:latin typeface="MS Gothic"/>
              <a:ea typeface="MS Gothic"/>
              <a:cs typeface="MS Gothic"/>
              <a:sym typeface="MS Gothic"/>
            </a:endParaRPr>
          </a:p>
          <a:p>
            <a:pPr indent="0" lvl="0" marL="0" marR="0" rtl="0" algn="l">
              <a:lnSpc>
                <a:spcPct val="200000"/>
              </a:lnSpc>
              <a:spcBef>
                <a:spcPts val="0"/>
              </a:spcBef>
              <a:spcAft>
                <a:spcPts val="0"/>
              </a:spcAft>
              <a:buClr>
                <a:srgbClr val="1E4E79"/>
              </a:buClr>
              <a:buSzPts val="800"/>
              <a:buFont typeface="Arial"/>
              <a:buNone/>
            </a:pPr>
            <a:r>
              <a:rPr b="0" i="0" lang="ja" sz="1400" u="none" cap="none" strike="noStrike">
                <a:solidFill>
                  <a:srgbClr val="1E4E79"/>
                </a:solidFill>
                <a:latin typeface="MS Gothic"/>
                <a:ea typeface="MS Gothic"/>
                <a:cs typeface="MS Gothic"/>
                <a:sym typeface="MS Gothic"/>
              </a:rPr>
              <a:t>・コレグラフインストール / NAOの紹介</a:t>
            </a:r>
            <a:endParaRPr b="0" i="0" sz="1400" u="none" cap="none" strike="noStrike">
              <a:solidFill>
                <a:srgbClr val="1E4E79"/>
              </a:solidFill>
              <a:latin typeface="MS Gothic"/>
              <a:ea typeface="MS Gothic"/>
              <a:cs typeface="MS Gothic"/>
              <a:sym typeface="MS Gothic"/>
            </a:endParaRPr>
          </a:p>
          <a:p>
            <a:pPr indent="0" lvl="0" marL="0" marR="0" rtl="0" algn="l">
              <a:lnSpc>
                <a:spcPct val="200000"/>
              </a:lnSpc>
              <a:spcBef>
                <a:spcPts val="0"/>
              </a:spcBef>
              <a:spcAft>
                <a:spcPts val="0"/>
              </a:spcAft>
              <a:buClr>
                <a:srgbClr val="1E4E79"/>
              </a:buClr>
              <a:buSzPts val="800"/>
              <a:buFont typeface="Arial"/>
              <a:buNone/>
            </a:pPr>
            <a:r>
              <a:rPr b="0" i="0" lang="ja" sz="1400" u="none" cap="none" strike="noStrike">
                <a:solidFill>
                  <a:srgbClr val="1E4E79"/>
                </a:solidFill>
                <a:latin typeface="MS Gothic"/>
                <a:ea typeface="MS Gothic"/>
                <a:cs typeface="MS Gothic"/>
                <a:sym typeface="MS Gothic"/>
              </a:rPr>
              <a:t>・NAOの取扱説明</a:t>
            </a:r>
            <a:endParaRPr b="0" i="0" sz="1400" u="none" cap="none" strike="noStrike">
              <a:solidFill>
                <a:srgbClr val="1E4E79"/>
              </a:solidFill>
              <a:latin typeface="MS Gothic"/>
              <a:ea typeface="MS Gothic"/>
              <a:cs typeface="MS Gothic"/>
              <a:sym typeface="MS Gothic"/>
            </a:endParaRPr>
          </a:p>
          <a:p>
            <a:pPr indent="0" lvl="0" marL="0" marR="0" rtl="0" algn="l">
              <a:lnSpc>
                <a:spcPct val="200000"/>
              </a:lnSpc>
              <a:spcBef>
                <a:spcPts val="0"/>
              </a:spcBef>
              <a:spcAft>
                <a:spcPts val="0"/>
              </a:spcAft>
              <a:buClr>
                <a:srgbClr val="1E4E79"/>
              </a:buClr>
              <a:buSzPts val="800"/>
              <a:buFont typeface="Arial"/>
              <a:buNone/>
            </a:pPr>
            <a:r>
              <a:rPr b="0" i="0" lang="ja" sz="1400" u="none" cap="none" strike="noStrike">
                <a:solidFill>
                  <a:srgbClr val="1E4E79"/>
                </a:solidFill>
                <a:latin typeface="MS Gothic"/>
                <a:ea typeface="MS Gothic"/>
                <a:cs typeface="MS Gothic"/>
                <a:sym typeface="MS Gothic"/>
              </a:rPr>
              <a:t>・コレグラフ</a:t>
            </a:r>
            <a:endParaRPr b="0" i="0" sz="1400" u="none" cap="none" strike="noStrike">
              <a:solidFill>
                <a:srgbClr val="1E4E79"/>
              </a:solidFill>
              <a:latin typeface="MS Gothic"/>
              <a:ea typeface="MS Gothic"/>
              <a:cs typeface="MS Gothic"/>
              <a:sym typeface="MS Gothic"/>
            </a:endParaRPr>
          </a:p>
          <a:p>
            <a:pPr indent="0" lvl="0" marL="0" marR="0" rtl="0" algn="l">
              <a:lnSpc>
                <a:spcPct val="200000"/>
              </a:lnSpc>
              <a:spcBef>
                <a:spcPts val="0"/>
              </a:spcBef>
              <a:spcAft>
                <a:spcPts val="0"/>
              </a:spcAft>
              <a:buClr>
                <a:srgbClr val="1E4E79"/>
              </a:buClr>
              <a:buSzPts val="800"/>
              <a:buFont typeface="Arial"/>
              <a:buNone/>
            </a:pPr>
            <a:r>
              <a:rPr b="0" i="0" lang="ja" sz="1400" u="none" cap="none" strike="noStrike">
                <a:solidFill>
                  <a:srgbClr val="1E4E79"/>
                </a:solidFill>
                <a:latin typeface="MS Gothic"/>
                <a:ea typeface="MS Gothic"/>
                <a:cs typeface="MS Gothic"/>
                <a:sym typeface="MS Gothic"/>
              </a:rPr>
              <a:t>・Sayボックス</a:t>
            </a:r>
            <a:endParaRPr b="0" i="0" sz="1400" u="none" cap="none" strike="noStrike">
              <a:solidFill>
                <a:srgbClr val="1E4E79"/>
              </a:solidFill>
              <a:latin typeface="MS Gothic"/>
              <a:ea typeface="MS Gothic"/>
              <a:cs typeface="MS Gothic"/>
              <a:sym typeface="MS Gothic"/>
            </a:endParaRPr>
          </a:p>
          <a:p>
            <a:pPr indent="0" lvl="0" marL="0" marR="0" rtl="0" algn="l">
              <a:lnSpc>
                <a:spcPct val="200000"/>
              </a:lnSpc>
              <a:spcBef>
                <a:spcPts val="0"/>
              </a:spcBef>
              <a:spcAft>
                <a:spcPts val="0"/>
              </a:spcAft>
              <a:buClr>
                <a:srgbClr val="1E4E79"/>
              </a:buClr>
              <a:buSzPts val="800"/>
              <a:buFont typeface="Arial"/>
              <a:buNone/>
            </a:pPr>
            <a:r>
              <a:rPr b="0" i="0" lang="ja" sz="1400" u="none" cap="none" strike="noStrike">
                <a:solidFill>
                  <a:srgbClr val="1E4E79"/>
                </a:solidFill>
                <a:latin typeface="MS Gothic"/>
                <a:ea typeface="MS Gothic"/>
                <a:cs typeface="MS Gothic"/>
                <a:sym typeface="MS Gothic"/>
              </a:rPr>
              <a:t>・Timelineボックス</a:t>
            </a:r>
            <a:endParaRPr b="0" i="0" sz="1400" u="none" cap="none" strike="noStrike">
              <a:solidFill>
                <a:srgbClr val="1E4E79"/>
              </a:solidFill>
              <a:latin typeface="MS Gothic"/>
              <a:ea typeface="MS Gothic"/>
              <a:cs typeface="MS Gothic"/>
              <a:sym typeface="MS Gothic"/>
            </a:endParaRPr>
          </a:p>
          <a:p>
            <a:pPr indent="0" lvl="0" marL="0" marR="0" rtl="0" algn="l">
              <a:lnSpc>
                <a:spcPct val="200000"/>
              </a:lnSpc>
              <a:spcBef>
                <a:spcPts val="0"/>
              </a:spcBef>
              <a:spcAft>
                <a:spcPts val="0"/>
              </a:spcAft>
              <a:buClr>
                <a:srgbClr val="1E4E79"/>
              </a:buClr>
              <a:buSzPts val="800"/>
              <a:buFont typeface="Arial"/>
              <a:buNone/>
            </a:pPr>
            <a:r>
              <a:rPr b="0" i="0" lang="ja" sz="1400" u="none" cap="none" strike="noStrike">
                <a:solidFill>
                  <a:srgbClr val="1E4E79"/>
                </a:solidFill>
                <a:latin typeface="MS Gothic"/>
                <a:ea typeface="MS Gothic"/>
                <a:cs typeface="MS Gothic"/>
                <a:sym typeface="MS Gothic"/>
              </a:rPr>
              <a:t>・ボックスの組み合わせ</a:t>
            </a:r>
            <a:endParaRPr b="0" i="0" sz="1400" u="none" cap="none" strike="noStrike">
              <a:solidFill>
                <a:srgbClr val="1E4E79"/>
              </a:solidFill>
              <a:latin typeface="MS Gothic"/>
              <a:ea typeface="MS Gothic"/>
              <a:cs typeface="MS Gothic"/>
              <a:sym typeface="MS Gothic"/>
            </a:endParaRPr>
          </a:p>
          <a:p>
            <a:pPr indent="0" lvl="0" marL="0" marR="0" rtl="0" algn="l">
              <a:lnSpc>
                <a:spcPct val="200000"/>
              </a:lnSpc>
              <a:spcBef>
                <a:spcPts val="0"/>
              </a:spcBef>
              <a:spcAft>
                <a:spcPts val="0"/>
              </a:spcAft>
              <a:buClr>
                <a:srgbClr val="1E4E79"/>
              </a:buClr>
              <a:buSzPts val="800"/>
              <a:buFont typeface="Arial"/>
              <a:buNone/>
            </a:pPr>
            <a:r>
              <a:rPr b="0" i="0" lang="ja" sz="1400" u="none" cap="none" strike="noStrike">
                <a:solidFill>
                  <a:srgbClr val="1E4E79"/>
                </a:solidFill>
                <a:latin typeface="MS Gothic"/>
                <a:ea typeface="MS Gothic"/>
                <a:cs typeface="MS Gothic"/>
                <a:sym typeface="MS Gothic"/>
              </a:rPr>
              <a:t>・本日のまとめ</a:t>
            </a:r>
            <a:endParaRPr b="0" i="0" sz="1400" u="none" cap="none" strike="noStrike">
              <a:solidFill>
                <a:srgbClr val="1E4E79"/>
              </a:solidFill>
              <a:latin typeface="MS Gothic"/>
              <a:ea typeface="MS Gothic"/>
              <a:cs typeface="MS Gothic"/>
              <a:sym typeface="MS Gothic"/>
            </a:endParaRPr>
          </a:p>
        </p:txBody>
      </p:sp>
      <p:sp>
        <p:nvSpPr>
          <p:cNvPr id="80" name="Google Shape;80;p18"/>
          <p:cNvSpPr txBox="1"/>
          <p:nvPr>
            <p:ph idx="2" type="subTitle"/>
          </p:nvPr>
        </p:nvSpPr>
        <p:spPr>
          <a:xfrm>
            <a:off x="586206" y="24186"/>
            <a:ext cx="7984728" cy="636842"/>
          </a:xfrm>
          <a:prstGeom prst="rect">
            <a:avLst/>
          </a:prstGeom>
          <a:noFill/>
          <a:ln>
            <a:noFill/>
          </a:ln>
        </p:spPr>
        <p:txBody>
          <a:bodyPr anchorCtr="0" anchor="ctr" bIns="51525" lIns="51525" spcFirstLastPara="1" rIns="51525" wrap="square" tIns="51525">
            <a:noAutofit/>
          </a:bodyPr>
          <a:lstStyle/>
          <a:p>
            <a:pPr indent="-50800" lvl="0" marL="177800" marR="0" rtl="0" algn="ctr">
              <a:lnSpc>
                <a:spcPct val="100000"/>
              </a:lnSpc>
              <a:spcBef>
                <a:spcPts val="0"/>
              </a:spcBef>
              <a:spcAft>
                <a:spcPts val="0"/>
              </a:spcAft>
              <a:buClr>
                <a:srgbClr val="FFFFFF"/>
              </a:buClr>
              <a:buSzPts val="2000"/>
              <a:buFont typeface="Arial"/>
              <a:buNone/>
            </a:pPr>
            <a:r>
              <a:rPr b="0" i="0" lang="ja" sz="2000" u="none" cap="none" strike="noStrike">
                <a:solidFill>
                  <a:srgbClr val="FFFFFF"/>
                </a:solidFill>
                <a:latin typeface="MS Gothic"/>
                <a:ea typeface="MS Gothic"/>
                <a:cs typeface="MS Gothic"/>
                <a:sym typeface="MS Gothic"/>
              </a:rPr>
              <a:t>もくじ</a:t>
            </a:r>
            <a:endParaRPr sz="1100"/>
          </a:p>
        </p:txBody>
      </p:sp>
      <p:sp>
        <p:nvSpPr>
          <p:cNvPr id="81" name="Google Shape;81;p18"/>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6"/>
          <p:cNvSpPr txBox="1"/>
          <p:nvPr>
            <p:ph type="title"/>
          </p:nvPr>
        </p:nvSpPr>
        <p:spPr>
          <a:xfrm>
            <a:off x="1487742" y="756722"/>
            <a:ext cx="6168723" cy="273719"/>
          </a:xfrm>
          <a:prstGeom prst="rect">
            <a:avLst/>
          </a:prstGeom>
          <a:noFill/>
          <a:ln>
            <a:noFill/>
          </a:ln>
        </p:spPr>
        <p:txBody>
          <a:bodyPr anchorCtr="0" anchor="ctr" bIns="69375" lIns="69375" spcFirstLastPara="1" rIns="69375" wrap="square" tIns="69375">
            <a:noAutofit/>
          </a:bodyPr>
          <a:lstStyle/>
          <a:p>
            <a:pPr indent="0" lvl="0" marL="0" marR="0" rtl="0" algn="ctr">
              <a:lnSpc>
                <a:spcPct val="90000"/>
              </a:lnSpc>
              <a:spcBef>
                <a:spcPts val="0"/>
              </a:spcBef>
              <a:spcAft>
                <a:spcPts val="0"/>
              </a:spcAft>
              <a:buClr>
                <a:srgbClr val="FFFFFF"/>
              </a:buClr>
              <a:buSzPts val="400"/>
              <a:buFont typeface="Calibri"/>
              <a:buNone/>
            </a:pPr>
            <a:r>
              <a:rPr b="0" i="0" lang="ja" sz="1600" u="none" cap="none" strike="noStrike">
                <a:solidFill>
                  <a:srgbClr val="4A4A4A"/>
                </a:solidFill>
                <a:latin typeface="MS Gothic"/>
                <a:ea typeface="MS Gothic"/>
                <a:cs typeface="MS Gothic"/>
                <a:sym typeface="MS Gothic"/>
              </a:rPr>
              <a:t>好きな言葉をしゃべらせる</a:t>
            </a:r>
            <a:endParaRPr sz="1100"/>
          </a:p>
        </p:txBody>
      </p:sp>
      <p:sp>
        <p:nvSpPr>
          <p:cNvPr id="273" name="Google Shape;273;p36"/>
          <p:cNvSpPr txBox="1"/>
          <p:nvPr>
            <p:ph idx="1" type="body"/>
          </p:nvPr>
        </p:nvSpPr>
        <p:spPr>
          <a:xfrm>
            <a:off x="306060" y="1126139"/>
            <a:ext cx="8531994" cy="3694906"/>
          </a:xfrm>
          <a:prstGeom prst="rect">
            <a:avLst/>
          </a:prstGeom>
          <a:noFill/>
          <a:ln>
            <a:noFill/>
          </a:ln>
        </p:spPr>
        <p:txBody>
          <a:bodyPr anchorCtr="0" anchor="t" bIns="69375" lIns="69375" spcFirstLastPara="1" rIns="69375" wrap="square" tIns="69375">
            <a:noAutofit/>
          </a:bodyPr>
          <a:lstStyle/>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次にしゃべる内容を変えてみましょう。</a:t>
            </a:r>
            <a:endParaRPr sz="1100"/>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Sayボックスをダブルクリックすると、Sayボックスが見えなくなり、新たにテキストを書き込む項目が現れました。同時に、rootと書かれた四角の隣にSayという四角が現れました。</a:t>
            </a:r>
            <a:endParaRPr sz="1100"/>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Sayボックスを置いた所は</a:t>
            </a:r>
            <a:r>
              <a:rPr b="0" i="0" lang="ja" sz="1400" u="none" cap="none" strike="noStrike">
                <a:solidFill>
                  <a:srgbClr val="00B0F0"/>
                </a:solidFill>
                <a:latin typeface="MS Gothic"/>
                <a:ea typeface="MS Gothic"/>
                <a:cs typeface="MS Gothic"/>
                <a:sym typeface="MS Gothic"/>
              </a:rPr>
              <a:t>rootの視点</a:t>
            </a:r>
            <a:r>
              <a:rPr b="0" i="0" lang="ja" sz="1400" u="none" cap="none" strike="noStrike">
                <a:solidFill>
                  <a:srgbClr val="1E4E79"/>
                </a:solidFill>
                <a:latin typeface="MS Gothic"/>
                <a:ea typeface="MS Gothic"/>
                <a:cs typeface="MS Gothic"/>
                <a:sym typeface="MS Gothic"/>
              </a:rPr>
              <a:t>で、Sayボックスをダブルクリックすることで、Sayボックスの中身に</a:t>
            </a:r>
            <a:r>
              <a:rPr b="0" i="0" lang="ja" sz="1400" u="none" cap="none" strike="noStrike">
                <a:solidFill>
                  <a:srgbClr val="00B0F0"/>
                </a:solidFill>
                <a:latin typeface="MS Gothic"/>
                <a:ea typeface="MS Gothic"/>
                <a:cs typeface="MS Gothic"/>
                <a:sym typeface="MS Gothic"/>
              </a:rPr>
              <a:t>視点が切り替わった</a:t>
            </a:r>
            <a:r>
              <a:rPr b="0" i="0" lang="ja" sz="1400" u="none" cap="none" strike="noStrike">
                <a:solidFill>
                  <a:srgbClr val="1E4E79"/>
                </a:solidFill>
                <a:latin typeface="MS Gothic"/>
                <a:ea typeface="MS Gothic"/>
                <a:cs typeface="MS Gothic"/>
                <a:sym typeface="MS Gothic"/>
              </a:rPr>
              <a:t>、ということを意味します。視点を戻すには</a:t>
            </a:r>
            <a:r>
              <a:rPr b="0" i="0" lang="ja" sz="1400" u="none" cap="none" strike="noStrike">
                <a:solidFill>
                  <a:srgbClr val="00B0F0"/>
                </a:solidFill>
                <a:latin typeface="MS Gothic"/>
                <a:ea typeface="MS Gothic"/>
                <a:cs typeface="MS Gothic"/>
                <a:sym typeface="MS Gothic"/>
              </a:rPr>
              <a:t>①</a:t>
            </a:r>
            <a:r>
              <a:rPr b="0" i="0" lang="ja" sz="1400" u="none" cap="none" strike="noStrike">
                <a:solidFill>
                  <a:srgbClr val="1E4E79"/>
                </a:solidFill>
                <a:latin typeface="MS Gothic"/>
                <a:ea typeface="MS Gothic"/>
                <a:cs typeface="MS Gothic"/>
                <a:sym typeface="MS Gothic"/>
              </a:rPr>
              <a:t>をクリックします。</a:t>
            </a:r>
            <a:endParaRPr sz="1100"/>
          </a:p>
        </p:txBody>
      </p:sp>
      <p:sp>
        <p:nvSpPr>
          <p:cNvPr id="274" name="Google Shape;274;p36"/>
          <p:cNvSpPr txBox="1"/>
          <p:nvPr/>
        </p:nvSpPr>
        <p:spPr>
          <a:xfrm>
            <a:off x="5308003" y="2693297"/>
            <a:ext cx="3513732" cy="2146891"/>
          </a:xfrm>
          <a:prstGeom prst="rect">
            <a:avLst/>
          </a:prstGeom>
          <a:noFill/>
          <a:ln>
            <a:noFill/>
          </a:ln>
        </p:spPr>
        <p:txBody>
          <a:bodyPr anchorCtr="0" anchor="t" bIns="34675" lIns="69375" spcFirstLastPara="1" rIns="69375" wrap="square" tIns="34675">
            <a:noAutofit/>
          </a:bodyPr>
          <a:lstStyle/>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Localized Textボックスの言語の指定をjapaneseに変え、下部の入力フォームに好きな内容を書きこみます。</a:t>
            </a:r>
            <a:endParaRPr sz="1100"/>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最後に、前回と同様に</a:t>
            </a:r>
            <a:r>
              <a:rPr b="0" i="0" lang="ja" sz="1400" u="none" cap="none" strike="noStrike">
                <a:solidFill>
                  <a:srgbClr val="00B0F0"/>
                </a:solidFill>
                <a:latin typeface="MS Gothic"/>
                <a:ea typeface="MS Gothic"/>
                <a:cs typeface="MS Gothic"/>
                <a:sym typeface="MS Gothic"/>
              </a:rPr>
              <a:t>再生ボタン</a:t>
            </a:r>
            <a:r>
              <a:rPr b="0" i="0" lang="ja" sz="1400" u="none" cap="none" strike="noStrike">
                <a:solidFill>
                  <a:srgbClr val="1E4E79"/>
                </a:solidFill>
                <a:latin typeface="MS Gothic"/>
                <a:ea typeface="MS Gothic"/>
                <a:cs typeface="MS Gothic"/>
                <a:sym typeface="MS Gothic"/>
              </a:rPr>
              <a:t>を</a:t>
            </a:r>
            <a:endParaRPr sz="1100"/>
          </a:p>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クリックして実行させます。</a:t>
            </a:r>
            <a:endParaRPr sz="1100"/>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アプリが実行されると、入力フォームに書き込んだ内容を喋ったはずです。</a:t>
            </a:r>
            <a:endParaRPr sz="1100"/>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これが基本的なボックスの使い方です。</a:t>
            </a:r>
            <a:endParaRPr sz="1100"/>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E4E79"/>
              </a:solidFill>
              <a:latin typeface="MS Gothic"/>
              <a:ea typeface="MS Gothic"/>
              <a:cs typeface="MS Gothic"/>
              <a:sym typeface="MS Gothic"/>
            </a:endParaRPr>
          </a:p>
        </p:txBody>
      </p:sp>
      <p:sp>
        <p:nvSpPr>
          <p:cNvPr id="275" name="Google Shape;275;p36"/>
          <p:cNvSpPr txBox="1"/>
          <p:nvPr>
            <p:ph idx="2" type="subTitle"/>
          </p:nvPr>
        </p:nvSpPr>
        <p:spPr>
          <a:xfrm>
            <a:off x="586206" y="24186"/>
            <a:ext cx="7984728" cy="636842"/>
          </a:xfrm>
          <a:prstGeom prst="rect">
            <a:avLst/>
          </a:prstGeom>
          <a:noFill/>
          <a:ln>
            <a:noFill/>
          </a:ln>
        </p:spPr>
        <p:txBody>
          <a:bodyPr anchorCtr="0" anchor="ctr" bIns="69375" lIns="69375" spcFirstLastPara="1" rIns="69375" wrap="square" tIns="69375">
            <a:noAutofit/>
          </a:bodyPr>
          <a:lstStyle/>
          <a:p>
            <a:pPr indent="-50800" lvl="0" marL="177800" marR="0" rtl="0" algn="ctr">
              <a:lnSpc>
                <a:spcPct val="90000"/>
              </a:lnSpc>
              <a:spcBef>
                <a:spcPts val="0"/>
              </a:spcBef>
              <a:spcAft>
                <a:spcPts val="0"/>
              </a:spcAft>
              <a:buClr>
                <a:schemeClr val="dk1"/>
              </a:buClr>
              <a:buSzPts val="500"/>
              <a:buFont typeface="Arial"/>
              <a:buNone/>
            </a:pPr>
            <a:r>
              <a:rPr b="0" i="0" lang="ja" sz="2000" u="none" cap="none" strike="noStrike">
                <a:solidFill>
                  <a:schemeClr val="lt1"/>
                </a:solidFill>
                <a:latin typeface="MS Gothic"/>
                <a:ea typeface="MS Gothic"/>
                <a:cs typeface="MS Gothic"/>
                <a:sym typeface="MS Gothic"/>
              </a:rPr>
              <a:t>しゃべらせてみよう</a:t>
            </a:r>
            <a:endParaRPr sz="1100"/>
          </a:p>
        </p:txBody>
      </p:sp>
      <p:sp>
        <p:nvSpPr>
          <p:cNvPr id="276" name="Google Shape;276;p36"/>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pic>
        <p:nvPicPr>
          <p:cNvPr id="277" name="Google Shape;277;p36"/>
          <p:cNvPicPr preferRelativeResize="0"/>
          <p:nvPr/>
        </p:nvPicPr>
        <p:blipFill rotWithShape="1">
          <a:blip r:embed="rId3">
            <a:alphaModFix/>
          </a:blip>
          <a:srcRect b="0" l="0" r="0" t="0"/>
          <a:stretch/>
        </p:blipFill>
        <p:spPr>
          <a:xfrm>
            <a:off x="568154" y="2831283"/>
            <a:ext cx="3614867" cy="1543296"/>
          </a:xfrm>
          <a:prstGeom prst="rect">
            <a:avLst/>
          </a:prstGeom>
          <a:noFill/>
          <a:ln>
            <a:noFill/>
          </a:ln>
        </p:spPr>
      </p:pic>
      <p:sp>
        <p:nvSpPr>
          <p:cNvPr id="278" name="Google Shape;278;p36"/>
          <p:cNvSpPr/>
          <p:nvPr/>
        </p:nvSpPr>
        <p:spPr>
          <a:xfrm>
            <a:off x="1483433" y="3313122"/>
            <a:ext cx="1209217" cy="694811"/>
          </a:xfrm>
          <a:prstGeom prst="roundRect">
            <a:avLst>
              <a:gd fmla="val 16667" name="adj"/>
            </a:avLst>
          </a:prstGeom>
          <a:noFill/>
          <a:ln cap="flat" cmpd="sng" w="76200">
            <a:solidFill>
              <a:srgbClr val="FF0000"/>
            </a:solidFill>
            <a:prstDash val="solid"/>
            <a:miter lim="8000"/>
            <a:headEnd len="sm" w="sm" type="none"/>
            <a:tailEnd len="sm" w="sm" type="none"/>
          </a:ln>
        </p:spPr>
        <p:txBody>
          <a:bodyPr anchorCtr="0" anchor="ctr" bIns="34675" lIns="69375" spcFirstLastPara="1" rIns="69375" wrap="square" tIns="34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9" name="Google Shape;279;p36"/>
          <p:cNvSpPr/>
          <p:nvPr/>
        </p:nvSpPr>
        <p:spPr>
          <a:xfrm>
            <a:off x="692918" y="2792941"/>
            <a:ext cx="632189" cy="211668"/>
          </a:xfrm>
          <a:prstGeom prst="roundRect">
            <a:avLst>
              <a:gd fmla="val 16667" name="adj"/>
            </a:avLst>
          </a:prstGeom>
          <a:noFill/>
          <a:ln cap="flat" cmpd="sng" w="76200">
            <a:solidFill>
              <a:srgbClr val="FF0000"/>
            </a:solidFill>
            <a:prstDash val="solid"/>
            <a:miter lim="8000"/>
            <a:headEnd len="sm" w="sm" type="none"/>
            <a:tailEnd len="sm" w="sm" type="none"/>
          </a:ln>
        </p:spPr>
        <p:txBody>
          <a:bodyPr anchorCtr="0" anchor="ctr" bIns="34675" lIns="69375" spcFirstLastPara="1" rIns="69375" wrap="square" tIns="34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80" name="Google Shape;280;p36"/>
          <p:cNvPicPr preferRelativeResize="0"/>
          <p:nvPr/>
        </p:nvPicPr>
        <p:blipFill rotWithShape="1">
          <a:blip r:embed="rId4">
            <a:alphaModFix/>
          </a:blip>
          <a:srcRect b="0" l="0" r="0" t="0"/>
          <a:stretch/>
        </p:blipFill>
        <p:spPr>
          <a:xfrm>
            <a:off x="7254963" y="1030514"/>
            <a:ext cx="430223" cy="273783"/>
          </a:xfrm>
          <a:prstGeom prst="rect">
            <a:avLst/>
          </a:prstGeom>
          <a:noFill/>
          <a:ln>
            <a:noFill/>
          </a:ln>
        </p:spPr>
      </p:pic>
      <p:pic>
        <p:nvPicPr>
          <p:cNvPr id="281" name="Google Shape;281;p36"/>
          <p:cNvPicPr preferRelativeResize="0"/>
          <p:nvPr/>
        </p:nvPicPr>
        <p:blipFill rotWithShape="1">
          <a:blip r:embed="rId5">
            <a:alphaModFix/>
          </a:blip>
          <a:srcRect b="0" l="0" r="0" t="0"/>
          <a:stretch/>
        </p:blipFill>
        <p:spPr>
          <a:xfrm>
            <a:off x="165685" y="791625"/>
            <a:ext cx="334507" cy="334507"/>
          </a:xfrm>
          <a:prstGeom prst="rect">
            <a:avLst/>
          </a:prstGeom>
          <a:noFill/>
          <a:ln>
            <a:noFill/>
          </a:ln>
        </p:spPr>
      </p:pic>
      <p:pic>
        <p:nvPicPr>
          <p:cNvPr id="282" name="Google Shape;282;p36"/>
          <p:cNvPicPr preferRelativeResize="0"/>
          <p:nvPr/>
        </p:nvPicPr>
        <p:blipFill rotWithShape="1">
          <a:blip r:embed="rId6">
            <a:alphaModFix/>
          </a:blip>
          <a:srcRect b="0" l="0" r="0" t="0"/>
          <a:stretch/>
        </p:blipFill>
        <p:spPr>
          <a:xfrm>
            <a:off x="705913" y="791625"/>
            <a:ext cx="334507" cy="334507"/>
          </a:xfrm>
          <a:prstGeom prst="rect">
            <a:avLst/>
          </a:prstGeom>
          <a:noFill/>
          <a:ln>
            <a:noFill/>
          </a:ln>
        </p:spPr>
      </p:pic>
      <p:sp>
        <p:nvSpPr>
          <p:cNvPr id="283" name="Google Shape;283;p36"/>
          <p:cNvSpPr txBox="1"/>
          <p:nvPr/>
        </p:nvSpPr>
        <p:spPr>
          <a:xfrm>
            <a:off x="7375239" y="791631"/>
            <a:ext cx="420519" cy="273719"/>
          </a:xfrm>
          <a:prstGeom prst="rect">
            <a:avLst/>
          </a:prstGeom>
          <a:noFill/>
          <a:ln>
            <a:noFill/>
          </a:ln>
        </p:spPr>
        <p:txBody>
          <a:bodyPr anchorCtr="0" anchor="t" bIns="51525" lIns="51525" spcFirstLastPara="1" rIns="51525" wrap="square" tIns="51525">
            <a:noAutofit/>
          </a:bodyPr>
          <a:lstStyle/>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00B0F0"/>
                </a:solidFill>
                <a:latin typeface="MS Gothic"/>
                <a:ea typeface="MS Gothic"/>
                <a:cs typeface="MS Gothic"/>
                <a:sym typeface="MS Gothic"/>
              </a:rPr>
              <a:t>①</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7"/>
          <p:cNvSpPr txBox="1"/>
          <p:nvPr>
            <p:ph idx="1" type="body"/>
          </p:nvPr>
        </p:nvSpPr>
        <p:spPr>
          <a:xfrm>
            <a:off x="306060" y="1126139"/>
            <a:ext cx="8531994" cy="3694906"/>
          </a:xfrm>
          <a:prstGeom prst="rect">
            <a:avLst/>
          </a:prstGeom>
          <a:noFill/>
          <a:ln>
            <a:noFill/>
          </a:ln>
        </p:spPr>
        <p:txBody>
          <a:bodyPr anchorCtr="0" anchor="t" bIns="51525" lIns="51525" spcFirstLastPara="1" rIns="51525" wrap="square" tIns="51525">
            <a:noAutofit/>
          </a:bodyPr>
          <a:lstStyle/>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次に動きを加えてみましょう。</a:t>
            </a:r>
            <a:endParaRPr sz="1100"/>
          </a:p>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　</a:t>
            </a:r>
            <a:endParaRPr sz="1100"/>
          </a:p>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ボックスライブラリーのMotion →Animations→ Helloをドラッグし</a:t>
            </a:r>
            <a:endParaRPr sz="1100"/>
          </a:p>
          <a:p>
            <a:pPr indent="0" lvl="0" marL="0" marR="0" rtl="0" algn="l">
              <a:lnSpc>
                <a:spcPct val="100000"/>
              </a:lnSpc>
              <a:spcBef>
                <a:spcPts val="0"/>
              </a:spcBef>
              <a:spcAft>
                <a:spcPts val="0"/>
              </a:spcAft>
              <a:buClr>
                <a:srgbClr val="1E4E79"/>
              </a:buClr>
              <a:buSzPts val="800"/>
              <a:buFont typeface="Arial"/>
              <a:buNone/>
            </a:pPr>
            <a:r>
              <a:rPr b="0" i="0" lang="ja" sz="1400" u="none" cap="none" strike="noStrike">
                <a:solidFill>
                  <a:srgbClr val="1E4E79"/>
                </a:solidFill>
                <a:latin typeface="MS Gothic"/>
                <a:ea typeface="MS Gothic"/>
                <a:cs typeface="MS Gothic"/>
                <a:sym typeface="MS Gothic"/>
              </a:rPr>
              <a:t>「Say」ボックスの隣に追加します。</a:t>
            </a:r>
            <a:endParaRPr sz="1100"/>
          </a:p>
        </p:txBody>
      </p:sp>
      <p:sp>
        <p:nvSpPr>
          <p:cNvPr id="289" name="Google Shape;289;p37"/>
          <p:cNvSpPr txBox="1"/>
          <p:nvPr>
            <p:ph type="title"/>
          </p:nvPr>
        </p:nvSpPr>
        <p:spPr>
          <a:xfrm>
            <a:off x="1487742" y="756722"/>
            <a:ext cx="6168723" cy="273719"/>
          </a:xfrm>
          <a:prstGeom prst="rect">
            <a:avLst/>
          </a:prstGeom>
          <a:noFill/>
          <a:ln>
            <a:noFill/>
          </a:ln>
        </p:spPr>
        <p:txBody>
          <a:bodyPr anchorCtr="0" anchor="ctr" bIns="51525" lIns="51525" spcFirstLastPara="1" rIns="51525" wrap="square" tIns="51525">
            <a:noAutofit/>
          </a:bodyPr>
          <a:lstStyle/>
          <a:p>
            <a:pPr indent="0" lvl="0" marL="0" marR="0" rtl="0" algn="ctr">
              <a:lnSpc>
                <a:spcPct val="90000"/>
              </a:lnSpc>
              <a:spcBef>
                <a:spcPts val="0"/>
              </a:spcBef>
              <a:spcAft>
                <a:spcPts val="0"/>
              </a:spcAft>
              <a:buClr>
                <a:srgbClr val="4A4A4A"/>
              </a:buClr>
              <a:buSzPts val="800"/>
              <a:buFont typeface="Calibri"/>
              <a:buNone/>
            </a:pPr>
            <a:r>
              <a:rPr b="0" i="0" lang="ja" sz="1600" u="none" cap="none" strike="noStrike">
                <a:solidFill>
                  <a:srgbClr val="4A4A4A"/>
                </a:solidFill>
                <a:latin typeface="MS Gothic"/>
                <a:ea typeface="MS Gothic"/>
                <a:cs typeface="MS Gothic"/>
                <a:sym typeface="MS Gothic"/>
              </a:rPr>
              <a:t>Helloボックス</a:t>
            </a:r>
            <a:endParaRPr sz="1100"/>
          </a:p>
        </p:txBody>
      </p:sp>
      <p:sp>
        <p:nvSpPr>
          <p:cNvPr id="290" name="Google Shape;290;p37"/>
          <p:cNvSpPr txBox="1"/>
          <p:nvPr>
            <p:ph idx="2" type="subTitle"/>
          </p:nvPr>
        </p:nvSpPr>
        <p:spPr>
          <a:xfrm>
            <a:off x="586206" y="24186"/>
            <a:ext cx="7984728" cy="636842"/>
          </a:xfrm>
          <a:prstGeom prst="rect">
            <a:avLst/>
          </a:prstGeom>
          <a:noFill/>
          <a:ln>
            <a:noFill/>
          </a:ln>
        </p:spPr>
        <p:txBody>
          <a:bodyPr anchorCtr="0" anchor="ctr" bIns="51525" lIns="51525" spcFirstLastPara="1" rIns="51525" wrap="square" tIns="51525">
            <a:noAutofit/>
          </a:bodyPr>
          <a:lstStyle/>
          <a:p>
            <a:pPr indent="-50800" lvl="0" marL="177800" marR="0" rtl="0" algn="ctr">
              <a:lnSpc>
                <a:spcPct val="100000"/>
              </a:lnSpc>
              <a:spcBef>
                <a:spcPts val="0"/>
              </a:spcBef>
              <a:spcAft>
                <a:spcPts val="0"/>
              </a:spcAft>
              <a:buClr>
                <a:srgbClr val="FFFFFF"/>
              </a:buClr>
              <a:buSzPts val="2000"/>
              <a:buFont typeface="Arial"/>
              <a:buNone/>
            </a:pPr>
            <a:r>
              <a:rPr b="0" i="0" lang="ja" sz="2000" u="none" cap="none" strike="noStrike">
                <a:solidFill>
                  <a:srgbClr val="FFFFFF"/>
                </a:solidFill>
                <a:latin typeface="MS Gothic"/>
                <a:ea typeface="MS Gothic"/>
                <a:cs typeface="MS Gothic"/>
                <a:sym typeface="MS Gothic"/>
              </a:rPr>
              <a:t>動かしてみよう</a:t>
            </a:r>
            <a:endParaRPr sz="1100"/>
          </a:p>
        </p:txBody>
      </p:sp>
      <p:sp>
        <p:nvSpPr>
          <p:cNvPr id="291" name="Google Shape;291;p37"/>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pic>
        <p:nvPicPr>
          <p:cNvPr id="292" name="Google Shape;292;p37"/>
          <p:cNvPicPr preferRelativeResize="0"/>
          <p:nvPr/>
        </p:nvPicPr>
        <p:blipFill rotWithShape="1">
          <a:blip r:embed="rId3">
            <a:alphaModFix/>
          </a:blip>
          <a:srcRect b="0" l="0" r="0" t="0"/>
          <a:stretch/>
        </p:blipFill>
        <p:spPr>
          <a:xfrm>
            <a:off x="772438" y="2021746"/>
            <a:ext cx="4063336" cy="2284465"/>
          </a:xfrm>
          <a:prstGeom prst="rect">
            <a:avLst/>
          </a:prstGeom>
          <a:noFill/>
          <a:ln>
            <a:noFill/>
          </a:ln>
        </p:spPr>
      </p:pic>
      <p:sp>
        <p:nvSpPr>
          <p:cNvPr id="293" name="Google Shape;293;p37"/>
          <p:cNvSpPr txBox="1"/>
          <p:nvPr/>
        </p:nvSpPr>
        <p:spPr>
          <a:xfrm>
            <a:off x="6309715" y="2576325"/>
            <a:ext cx="2193421" cy="1523520"/>
          </a:xfrm>
          <a:prstGeom prst="rect">
            <a:avLst/>
          </a:prstGeom>
          <a:noFill/>
          <a:ln>
            <a:noFill/>
          </a:ln>
        </p:spPr>
        <p:txBody>
          <a:bodyPr anchorCtr="0" anchor="t" bIns="34675" lIns="69375" spcFirstLastPara="1" rIns="69375" wrap="square" tIns="34675">
            <a:noAutofit/>
          </a:bodyPr>
          <a:lstStyle/>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実行すると喋った後に手を振ります。</a:t>
            </a:r>
            <a:endParaRPr sz="1100"/>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「Hello」ボックスとは手を振る動作が入ったボックスです。</a:t>
            </a:r>
            <a:endParaRPr sz="1100"/>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S Gothic"/>
              <a:ea typeface="MS Gothic"/>
              <a:cs typeface="MS Gothic"/>
              <a:sym typeface="MS Gothic"/>
            </a:endParaRPr>
          </a:p>
        </p:txBody>
      </p:sp>
      <p:pic>
        <p:nvPicPr>
          <p:cNvPr id="294" name="Google Shape;294;p37"/>
          <p:cNvPicPr preferRelativeResize="0"/>
          <p:nvPr/>
        </p:nvPicPr>
        <p:blipFill rotWithShape="1">
          <a:blip r:embed="rId4">
            <a:alphaModFix/>
          </a:blip>
          <a:srcRect b="0" l="0" r="0" t="0"/>
          <a:stretch/>
        </p:blipFill>
        <p:spPr>
          <a:xfrm>
            <a:off x="165685" y="791625"/>
            <a:ext cx="334507" cy="334507"/>
          </a:xfrm>
          <a:prstGeom prst="rect">
            <a:avLst/>
          </a:prstGeom>
          <a:noFill/>
          <a:ln>
            <a:noFill/>
          </a:ln>
        </p:spPr>
      </p:pic>
      <p:pic>
        <p:nvPicPr>
          <p:cNvPr id="295" name="Google Shape;295;p37"/>
          <p:cNvPicPr preferRelativeResize="0"/>
          <p:nvPr/>
        </p:nvPicPr>
        <p:blipFill rotWithShape="1">
          <a:blip r:embed="rId5">
            <a:alphaModFix/>
          </a:blip>
          <a:srcRect b="0" l="0" r="0" t="0"/>
          <a:stretch/>
        </p:blipFill>
        <p:spPr>
          <a:xfrm>
            <a:off x="705913" y="791625"/>
            <a:ext cx="334507" cy="33450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8"/>
          <p:cNvSpPr txBox="1"/>
          <p:nvPr>
            <p:ph idx="1" type="body"/>
          </p:nvPr>
        </p:nvSpPr>
        <p:spPr>
          <a:xfrm>
            <a:off x="306060" y="1126139"/>
            <a:ext cx="8531994" cy="3694906"/>
          </a:xfrm>
          <a:prstGeom prst="rect">
            <a:avLst/>
          </a:prstGeom>
          <a:noFill/>
          <a:ln>
            <a:noFill/>
          </a:ln>
        </p:spPr>
        <p:txBody>
          <a:bodyPr anchorCtr="0" anchor="t" bIns="51525" lIns="51525" spcFirstLastPara="1" rIns="51525" wrap="square" tIns="51525">
            <a:noAutofit/>
          </a:bodyPr>
          <a:lstStyle/>
          <a:p>
            <a:pPr indent="0" lvl="0" marL="0" marR="0" rtl="0" algn="l">
              <a:lnSpc>
                <a:spcPct val="100000"/>
              </a:lnSpc>
              <a:spcBef>
                <a:spcPts val="0"/>
              </a:spcBef>
              <a:spcAft>
                <a:spcPts val="0"/>
              </a:spcAft>
              <a:buClr>
                <a:srgbClr val="1E4E79"/>
              </a:buClr>
              <a:buSzPts val="800"/>
              <a:buFont typeface="Arial"/>
              <a:buNone/>
            </a:pPr>
            <a:r>
              <a:rPr b="0" i="0" lang="ja" sz="1400" u="none" cap="none" strike="noStrike">
                <a:solidFill>
                  <a:srgbClr val="1E4E79"/>
                </a:solidFill>
                <a:latin typeface="MS Gothic"/>
                <a:ea typeface="MS Gothic"/>
                <a:cs typeface="MS Gothic"/>
                <a:sym typeface="MS Gothic"/>
              </a:rPr>
              <a:t>今度は喋ると同時に手を振るようにしてみます。</a:t>
            </a:r>
            <a:endParaRPr sz="1100"/>
          </a:p>
          <a:p>
            <a:pPr indent="0" lvl="0" marL="0" marR="0" rtl="0" algn="l">
              <a:lnSpc>
                <a:spcPct val="100000"/>
              </a:lnSpc>
              <a:spcBef>
                <a:spcPts val="0"/>
              </a:spcBef>
              <a:spcAft>
                <a:spcPts val="0"/>
              </a:spcAft>
              <a:buClr>
                <a:srgbClr val="1E4E79"/>
              </a:buClr>
              <a:buSzPts val="8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1E4E79"/>
              </a:buClr>
              <a:buSzPts val="800"/>
              <a:buFont typeface="Arial"/>
              <a:buNone/>
            </a:pPr>
            <a:r>
              <a:rPr b="0" i="0" lang="ja" sz="1400" u="none" cap="none" strike="noStrike">
                <a:solidFill>
                  <a:srgbClr val="1E4E79"/>
                </a:solidFill>
                <a:latin typeface="MS Gothic"/>
                <a:ea typeface="MS Gothic"/>
                <a:cs typeface="MS Gothic"/>
                <a:sym typeface="MS Gothic"/>
              </a:rPr>
              <a:t>先ほどと同じように「Say」「Animation」を追加しますが、つなぎ方を図のように変えます。</a:t>
            </a:r>
            <a:endParaRPr sz="1100"/>
          </a:p>
        </p:txBody>
      </p:sp>
      <p:sp>
        <p:nvSpPr>
          <p:cNvPr id="301" name="Google Shape;301;p38"/>
          <p:cNvSpPr txBox="1"/>
          <p:nvPr>
            <p:ph type="title"/>
          </p:nvPr>
        </p:nvSpPr>
        <p:spPr>
          <a:xfrm>
            <a:off x="1487742" y="756722"/>
            <a:ext cx="6168723" cy="273719"/>
          </a:xfrm>
          <a:prstGeom prst="rect">
            <a:avLst/>
          </a:prstGeom>
          <a:noFill/>
          <a:ln>
            <a:noFill/>
          </a:ln>
        </p:spPr>
        <p:txBody>
          <a:bodyPr anchorCtr="0" anchor="ctr" bIns="51525" lIns="51525" spcFirstLastPara="1" rIns="51525" wrap="square" tIns="51525">
            <a:noAutofit/>
          </a:bodyPr>
          <a:lstStyle/>
          <a:p>
            <a:pPr indent="0" lvl="0" marL="0" marR="0" rtl="0" algn="ctr">
              <a:lnSpc>
                <a:spcPct val="90000"/>
              </a:lnSpc>
              <a:spcBef>
                <a:spcPts val="0"/>
              </a:spcBef>
              <a:spcAft>
                <a:spcPts val="0"/>
              </a:spcAft>
              <a:buClr>
                <a:srgbClr val="4A4A4A"/>
              </a:buClr>
              <a:buSzPts val="800"/>
              <a:buFont typeface="Calibri"/>
              <a:buNone/>
            </a:pPr>
            <a:r>
              <a:rPr b="0" i="0" lang="ja" sz="1600" u="none" cap="none" strike="noStrike">
                <a:solidFill>
                  <a:srgbClr val="4A4A4A"/>
                </a:solidFill>
                <a:latin typeface="MS Gothic"/>
                <a:ea typeface="MS Gothic"/>
                <a:cs typeface="MS Gothic"/>
                <a:sym typeface="MS Gothic"/>
              </a:rPr>
              <a:t>Helloボックス</a:t>
            </a:r>
            <a:endParaRPr sz="1100"/>
          </a:p>
        </p:txBody>
      </p:sp>
      <p:sp>
        <p:nvSpPr>
          <p:cNvPr id="302" name="Google Shape;302;p38"/>
          <p:cNvSpPr txBox="1"/>
          <p:nvPr>
            <p:ph idx="2" type="subTitle"/>
          </p:nvPr>
        </p:nvSpPr>
        <p:spPr>
          <a:xfrm>
            <a:off x="586206" y="24186"/>
            <a:ext cx="7984728" cy="636842"/>
          </a:xfrm>
          <a:prstGeom prst="rect">
            <a:avLst/>
          </a:prstGeom>
          <a:noFill/>
          <a:ln>
            <a:noFill/>
          </a:ln>
        </p:spPr>
        <p:txBody>
          <a:bodyPr anchorCtr="0" anchor="ctr" bIns="51525" lIns="51525" spcFirstLastPara="1" rIns="51525" wrap="square" tIns="51525">
            <a:noAutofit/>
          </a:bodyPr>
          <a:lstStyle/>
          <a:p>
            <a:pPr indent="-50800" lvl="0" marL="177800" marR="0" rtl="0" algn="ctr">
              <a:lnSpc>
                <a:spcPct val="100000"/>
              </a:lnSpc>
              <a:spcBef>
                <a:spcPts val="0"/>
              </a:spcBef>
              <a:spcAft>
                <a:spcPts val="0"/>
              </a:spcAft>
              <a:buClr>
                <a:srgbClr val="FFFFFF"/>
              </a:buClr>
              <a:buSzPts val="2000"/>
              <a:buFont typeface="Arial"/>
              <a:buNone/>
            </a:pPr>
            <a:r>
              <a:rPr b="0" i="0" lang="ja" sz="2000" u="none" cap="none" strike="noStrike">
                <a:solidFill>
                  <a:srgbClr val="FFFFFF"/>
                </a:solidFill>
                <a:latin typeface="MS Gothic"/>
                <a:ea typeface="MS Gothic"/>
                <a:cs typeface="MS Gothic"/>
                <a:sym typeface="MS Gothic"/>
              </a:rPr>
              <a:t>動かしてみよう</a:t>
            </a:r>
            <a:endParaRPr sz="1100"/>
          </a:p>
        </p:txBody>
      </p:sp>
      <p:sp>
        <p:nvSpPr>
          <p:cNvPr id="303" name="Google Shape;303;p38"/>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000000"/>
              </a:buClr>
              <a:buSzPts val="1100"/>
              <a:buFont typeface="Arial"/>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
        <p:nvSpPr>
          <p:cNvPr id="304" name="Google Shape;304;p38"/>
          <p:cNvSpPr txBox="1"/>
          <p:nvPr/>
        </p:nvSpPr>
        <p:spPr>
          <a:xfrm>
            <a:off x="6309715" y="2576325"/>
            <a:ext cx="2193421" cy="1523520"/>
          </a:xfrm>
          <a:prstGeom prst="rect">
            <a:avLst/>
          </a:prstGeom>
          <a:noFill/>
          <a:ln>
            <a:noFill/>
          </a:ln>
        </p:spPr>
        <p:txBody>
          <a:bodyPr anchorCtr="0" anchor="t" bIns="34675" lIns="69375" spcFirstLastPara="1" rIns="69375" wrap="square" tIns="34675">
            <a:noAutofit/>
          </a:bodyPr>
          <a:lstStyle/>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実行すると喋りながら手を振ります。</a:t>
            </a:r>
            <a:endParaRPr sz="1100"/>
          </a:p>
          <a:p>
            <a:pPr indent="0" lvl="0" marL="0" marR="0" rtl="0" algn="l">
              <a:lnSpc>
                <a:spcPct val="100000"/>
              </a:lnSpc>
              <a:spcBef>
                <a:spcPts val="0"/>
              </a:spcBef>
              <a:spcAft>
                <a:spcPts val="0"/>
              </a:spcAft>
              <a:buClr>
                <a:srgbClr val="1E4E79"/>
              </a:buClr>
              <a:buSzPts val="14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これは並列に繋いだためです。</a:t>
            </a:r>
            <a:endParaRPr sz="1100"/>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E4E79"/>
              </a:solidFill>
              <a:latin typeface="MS Gothic"/>
              <a:ea typeface="MS Gothic"/>
              <a:cs typeface="MS Gothic"/>
              <a:sym typeface="MS Gothic"/>
            </a:endParaRPr>
          </a:p>
        </p:txBody>
      </p:sp>
      <p:pic>
        <p:nvPicPr>
          <p:cNvPr id="305" name="Google Shape;305;p38"/>
          <p:cNvPicPr preferRelativeResize="0"/>
          <p:nvPr/>
        </p:nvPicPr>
        <p:blipFill rotWithShape="1">
          <a:blip r:embed="rId3">
            <a:alphaModFix/>
          </a:blip>
          <a:srcRect b="0" l="0" r="0" t="0"/>
          <a:stretch/>
        </p:blipFill>
        <p:spPr>
          <a:xfrm>
            <a:off x="165685" y="791625"/>
            <a:ext cx="334507" cy="334507"/>
          </a:xfrm>
          <a:prstGeom prst="rect">
            <a:avLst/>
          </a:prstGeom>
          <a:noFill/>
          <a:ln>
            <a:noFill/>
          </a:ln>
        </p:spPr>
      </p:pic>
      <p:pic>
        <p:nvPicPr>
          <p:cNvPr id="306" name="Google Shape;306;p38"/>
          <p:cNvPicPr preferRelativeResize="0"/>
          <p:nvPr/>
        </p:nvPicPr>
        <p:blipFill rotWithShape="1">
          <a:blip r:embed="rId4">
            <a:alphaModFix/>
          </a:blip>
          <a:srcRect b="0" l="0" r="0" t="0"/>
          <a:stretch/>
        </p:blipFill>
        <p:spPr>
          <a:xfrm>
            <a:off x="705913" y="791625"/>
            <a:ext cx="334507" cy="334507"/>
          </a:xfrm>
          <a:prstGeom prst="rect">
            <a:avLst/>
          </a:prstGeom>
          <a:noFill/>
          <a:ln>
            <a:noFill/>
          </a:ln>
        </p:spPr>
      </p:pic>
      <p:pic>
        <p:nvPicPr>
          <p:cNvPr id="307" name="Google Shape;307;p38"/>
          <p:cNvPicPr preferRelativeResize="0"/>
          <p:nvPr/>
        </p:nvPicPr>
        <p:blipFill rotWithShape="1">
          <a:blip r:embed="rId5">
            <a:alphaModFix/>
          </a:blip>
          <a:srcRect b="0" l="0" r="0" t="0"/>
          <a:stretch/>
        </p:blipFill>
        <p:spPr>
          <a:xfrm>
            <a:off x="705916" y="2066052"/>
            <a:ext cx="4241121" cy="238427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9"/>
          <p:cNvSpPr txBox="1"/>
          <p:nvPr>
            <p:ph type="title"/>
          </p:nvPr>
        </p:nvSpPr>
        <p:spPr>
          <a:xfrm>
            <a:off x="1487742" y="756722"/>
            <a:ext cx="6168723" cy="273719"/>
          </a:xfrm>
          <a:prstGeom prst="rect">
            <a:avLst/>
          </a:prstGeom>
          <a:noFill/>
          <a:ln>
            <a:noFill/>
          </a:ln>
        </p:spPr>
        <p:txBody>
          <a:bodyPr anchorCtr="0" anchor="ctr" bIns="20275" lIns="20275" spcFirstLastPara="1" rIns="20275" wrap="square" tIns="20275">
            <a:noAutofit/>
          </a:bodyPr>
          <a:lstStyle/>
          <a:p>
            <a:pPr indent="0" lvl="0" marL="0" marR="0" rtl="0" algn="ctr">
              <a:lnSpc>
                <a:spcPct val="90000"/>
              </a:lnSpc>
              <a:spcBef>
                <a:spcPts val="0"/>
              </a:spcBef>
              <a:spcAft>
                <a:spcPts val="0"/>
              </a:spcAft>
              <a:buClr>
                <a:schemeClr val="lt1"/>
              </a:buClr>
              <a:buSzPts val="400"/>
              <a:buFont typeface="Calibri"/>
              <a:buNone/>
            </a:pPr>
            <a:r>
              <a:rPr b="0" i="0" lang="ja" sz="1600" u="none" cap="none" strike="noStrike">
                <a:solidFill>
                  <a:srgbClr val="4A4A4A"/>
                </a:solidFill>
                <a:latin typeface="MS Gothic"/>
                <a:ea typeface="MS Gothic"/>
                <a:cs typeface="MS Gothic"/>
                <a:sym typeface="MS Gothic"/>
              </a:rPr>
              <a:t>入出力の記号の意味（2/2）</a:t>
            </a:r>
            <a:endParaRPr sz="1100"/>
          </a:p>
        </p:txBody>
      </p:sp>
      <p:sp>
        <p:nvSpPr>
          <p:cNvPr id="313" name="Google Shape;313;p39"/>
          <p:cNvSpPr txBox="1"/>
          <p:nvPr>
            <p:ph idx="1" type="body"/>
          </p:nvPr>
        </p:nvSpPr>
        <p:spPr>
          <a:xfrm>
            <a:off x="1298478" y="1126139"/>
            <a:ext cx="7539580" cy="3694906"/>
          </a:xfrm>
          <a:prstGeom prst="rect">
            <a:avLst/>
          </a:prstGeom>
          <a:noFill/>
          <a:ln>
            <a:noFill/>
          </a:ln>
        </p:spPr>
        <p:txBody>
          <a:bodyPr anchorCtr="0" anchor="t" bIns="20275" lIns="20275" spcFirstLastPara="1" rIns="20275" wrap="square" tIns="20275">
            <a:noAutofit/>
          </a:bodyPr>
          <a:lstStyle/>
          <a:p>
            <a:pPr indent="0" lvl="0" marL="0" marR="0" rtl="0" algn="l">
              <a:lnSpc>
                <a:spcPct val="115000"/>
              </a:lnSpc>
              <a:spcBef>
                <a:spcPts val="0"/>
              </a:spcBef>
              <a:spcAft>
                <a:spcPts val="0"/>
              </a:spcAft>
              <a:buClr>
                <a:schemeClr val="dk1"/>
              </a:buClr>
              <a:buSzPts val="600"/>
              <a:buFont typeface="Arial"/>
              <a:buNone/>
            </a:pPr>
            <a:r>
              <a:rPr b="0" i="0" lang="ja" sz="1400" u="none" cap="none" strike="noStrike">
                <a:solidFill>
                  <a:srgbClr val="00B0F0"/>
                </a:solidFill>
                <a:latin typeface="MS Gothic"/>
                <a:ea typeface="MS Gothic"/>
                <a:cs typeface="MS Gothic"/>
                <a:sym typeface="MS Gothic"/>
              </a:rPr>
              <a:t>onStart入力</a:t>
            </a:r>
            <a:r>
              <a:rPr b="0" i="0" lang="ja" sz="1400" u="none" cap="none" strike="noStrike">
                <a:solidFill>
                  <a:srgbClr val="1E4E79"/>
                </a:solidFill>
                <a:latin typeface="MS Gothic"/>
                <a:ea typeface="MS Gothic"/>
                <a:cs typeface="MS Gothic"/>
                <a:sym typeface="MS Gothic"/>
              </a:rPr>
              <a:t>…ボックスの開始</a:t>
            </a:r>
            <a:endParaRPr sz="1100"/>
          </a:p>
          <a:p>
            <a:pPr indent="0" lvl="0" marL="0" marR="0" rtl="0" algn="l">
              <a:lnSpc>
                <a:spcPct val="115000"/>
              </a:lnSpc>
              <a:spcBef>
                <a:spcPts val="0"/>
              </a:spcBef>
              <a:spcAft>
                <a:spcPts val="0"/>
              </a:spcAft>
              <a:buClr>
                <a:schemeClr val="dk1"/>
              </a:buClr>
              <a:buSzPts val="600"/>
              <a:buFont typeface="Arial"/>
              <a:buNone/>
            </a:pPr>
            <a:r>
              <a:rPr b="0" i="0" lang="ja" sz="1400" u="none" cap="none" strike="noStrike">
                <a:solidFill>
                  <a:srgbClr val="1E4E79"/>
                </a:solidFill>
                <a:latin typeface="MS Gothic"/>
                <a:ea typeface="MS Gothic"/>
                <a:cs typeface="MS Gothic"/>
                <a:sym typeface="MS Gothic"/>
              </a:rPr>
              <a:t>　この入力にシグナルが送られると、ボックスは開始状態になります。</a:t>
            </a:r>
            <a:endParaRPr sz="1100"/>
          </a:p>
          <a:p>
            <a:pPr indent="0" lvl="0" marL="0" marR="0" rtl="0" algn="l">
              <a:lnSpc>
                <a:spcPct val="115000"/>
              </a:lnSpc>
              <a:spcBef>
                <a:spcPts val="0"/>
              </a:spcBef>
              <a:spcAft>
                <a:spcPts val="0"/>
              </a:spcAft>
              <a:buClr>
                <a:schemeClr val="dk1"/>
              </a:buClr>
              <a:buSzPts val="600"/>
              <a:buFont typeface="Arial"/>
              <a:buNone/>
            </a:pPr>
            <a:r>
              <a:rPr b="0" i="0" lang="ja" sz="1400" u="none" cap="none" strike="noStrike">
                <a:solidFill>
                  <a:srgbClr val="1E4E79"/>
                </a:solidFill>
                <a:latin typeface="MS Gothic"/>
                <a:ea typeface="MS Gothic"/>
                <a:cs typeface="MS Gothic"/>
                <a:sym typeface="MS Gothic"/>
              </a:rPr>
              <a:t>　開始状態での振る舞いはボックスの種類により異なります。</a:t>
            </a:r>
            <a:endParaRPr b="0" i="0" sz="1400" u="none" cap="none" strike="noStrike">
              <a:solidFill>
                <a:srgbClr val="44546A"/>
              </a:solidFill>
              <a:latin typeface="MS Gothic"/>
              <a:ea typeface="MS Gothic"/>
              <a:cs typeface="MS Gothic"/>
              <a:sym typeface="MS Gothic"/>
            </a:endParaRPr>
          </a:p>
          <a:p>
            <a:pPr indent="0" lvl="0" marL="0" marR="0" rtl="0" algn="l">
              <a:lnSpc>
                <a:spcPct val="115000"/>
              </a:lnSpc>
              <a:spcBef>
                <a:spcPts val="0"/>
              </a:spcBef>
              <a:spcAft>
                <a:spcPts val="0"/>
              </a:spcAft>
              <a:buClr>
                <a:schemeClr val="dk1"/>
              </a:buClr>
              <a:buSzPts val="600"/>
              <a:buFont typeface="Arial"/>
              <a:buNone/>
            </a:pPr>
            <a:r>
              <a:t/>
            </a:r>
            <a:endParaRPr b="0" i="0" sz="1400" u="none" cap="none" strike="noStrike">
              <a:solidFill>
                <a:srgbClr val="44546A"/>
              </a:solidFill>
              <a:latin typeface="MS Gothic"/>
              <a:ea typeface="MS Gothic"/>
              <a:cs typeface="MS Gothic"/>
              <a:sym typeface="MS Gothic"/>
            </a:endParaRPr>
          </a:p>
          <a:p>
            <a:pPr indent="0" lvl="0" marL="0" marR="0" rtl="0" algn="l">
              <a:lnSpc>
                <a:spcPct val="115000"/>
              </a:lnSpc>
              <a:spcBef>
                <a:spcPts val="0"/>
              </a:spcBef>
              <a:spcAft>
                <a:spcPts val="0"/>
              </a:spcAft>
              <a:buClr>
                <a:schemeClr val="dk1"/>
              </a:buClr>
              <a:buSzPts val="600"/>
              <a:buFont typeface="Arial"/>
              <a:buNone/>
            </a:pPr>
            <a:r>
              <a:rPr b="0" i="0" lang="ja" sz="1400" u="none" cap="none" strike="noStrike">
                <a:solidFill>
                  <a:srgbClr val="00B0F0"/>
                </a:solidFill>
                <a:latin typeface="MS Gothic"/>
                <a:ea typeface="MS Gothic"/>
                <a:cs typeface="MS Gothic"/>
                <a:sym typeface="MS Gothic"/>
              </a:rPr>
              <a:t>onStop入力</a:t>
            </a:r>
            <a:r>
              <a:rPr b="0" i="0" lang="ja" sz="1400" u="none" cap="none" strike="noStrike">
                <a:solidFill>
                  <a:srgbClr val="1E4E79"/>
                </a:solidFill>
                <a:latin typeface="MS Gothic"/>
                <a:ea typeface="MS Gothic"/>
                <a:cs typeface="MS Gothic"/>
                <a:sym typeface="MS Gothic"/>
              </a:rPr>
              <a:t>…ボックスの停止</a:t>
            </a:r>
            <a:endParaRPr sz="1100"/>
          </a:p>
          <a:p>
            <a:pPr indent="0" lvl="0" marL="0" marR="0" rtl="0" algn="l">
              <a:lnSpc>
                <a:spcPct val="115000"/>
              </a:lnSpc>
              <a:spcBef>
                <a:spcPts val="0"/>
              </a:spcBef>
              <a:spcAft>
                <a:spcPts val="0"/>
              </a:spcAft>
              <a:buClr>
                <a:schemeClr val="dk1"/>
              </a:buClr>
              <a:buSzPts val="600"/>
              <a:buFont typeface="Arial"/>
              <a:buNone/>
            </a:pPr>
            <a:r>
              <a:rPr b="0" i="0" lang="ja" sz="1400" u="none" cap="none" strike="noStrike">
                <a:solidFill>
                  <a:srgbClr val="1E4E79"/>
                </a:solidFill>
                <a:latin typeface="MS Gothic"/>
                <a:ea typeface="MS Gothic"/>
                <a:cs typeface="MS Gothic"/>
                <a:sym typeface="MS Gothic"/>
              </a:rPr>
              <a:t>　この入力にシグナルが送られると、ボックスは停止状態になります。</a:t>
            </a:r>
            <a:endParaRPr b="0" i="0" sz="1400" u="none" cap="none" strike="noStrike">
              <a:solidFill>
                <a:srgbClr val="44546A"/>
              </a:solidFill>
              <a:latin typeface="MS Gothic"/>
              <a:ea typeface="MS Gothic"/>
              <a:cs typeface="MS Gothic"/>
              <a:sym typeface="MS Gothic"/>
            </a:endParaRPr>
          </a:p>
          <a:p>
            <a:pPr indent="0" lvl="0" marL="0" marR="0" rtl="0" algn="l">
              <a:lnSpc>
                <a:spcPct val="115000"/>
              </a:lnSpc>
              <a:spcBef>
                <a:spcPts val="0"/>
              </a:spcBef>
              <a:spcAft>
                <a:spcPts val="0"/>
              </a:spcAft>
              <a:buClr>
                <a:schemeClr val="dk1"/>
              </a:buClr>
              <a:buSzPts val="600"/>
              <a:buFont typeface="Arial"/>
              <a:buNone/>
            </a:pPr>
            <a:r>
              <a:t/>
            </a:r>
            <a:endParaRPr b="0" i="0" sz="1400" u="none" cap="none" strike="noStrike">
              <a:solidFill>
                <a:srgbClr val="44546A"/>
              </a:solidFill>
              <a:latin typeface="MS Gothic"/>
              <a:ea typeface="MS Gothic"/>
              <a:cs typeface="MS Gothic"/>
              <a:sym typeface="MS Gothic"/>
            </a:endParaRPr>
          </a:p>
          <a:p>
            <a:pPr indent="0" lvl="0" marL="0" marR="0" rtl="0" algn="l">
              <a:lnSpc>
                <a:spcPct val="115000"/>
              </a:lnSpc>
              <a:spcBef>
                <a:spcPts val="0"/>
              </a:spcBef>
              <a:spcAft>
                <a:spcPts val="0"/>
              </a:spcAft>
              <a:buClr>
                <a:schemeClr val="dk1"/>
              </a:buClr>
              <a:buSzPts val="600"/>
              <a:buFont typeface="Arial"/>
              <a:buNone/>
            </a:pPr>
            <a:r>
              <a:rPr b="0" i="0" lang="ja" sz="1400" u="none" cap="none" strike="noStrike">
                <a:solidFill>
                  <a:srgbClr val="00B0F0"/>
                </a:solidFill>
                <a:latin typeface="MS Gothic"/>
                <a:ea typeface="MS Gothic"/>
                <a:cs typeface="MS Gothic"/>
                <a:sym typeface="MS Gothic"/>
              </a:rPr>
              <a:t>onEvent入力</a:t>
            </a:r>
            <a:r>
              <a:rPr b="0" i="0" lang="ja" sz="1400" u="none" cap="none" strike="noStrike">
                <a:solidFill>
                  <a:srgbClr val="1E4E79"/>
                </a:solidFill>
                <a:latin typeface="MS Gothic"/>
                <a:ea typeface="MS Gothic"/>
                <a:cs typeface="MS Gothic"/>
                <a:sym typeface="MS Gothic"/>
              </a:rPr>
              <a:t>…開始/停止以外の入力</a:t>
            </a:r>
            <a:endParaRPr sz="1100"/>
          </a:p>
          <a:p>
            <a:pPr indent="0" lvl="0" marL="0" marR="0" rtl="0" algn="l">
              <a:lnSpc>
                <a:spcPct val="115000"/>
              </a:lnSpc>
              <a:spcBef>
                <a:spcPts val="0"/>
              </a:spcBef>
              <a:spcAft>
                <a:spcPts val="0"/>
              </a:spcAft>
              <a:buClr>
                <a:schemeClr val="dk1"/>
              </a:buClr>
              <a:buSzPts val="600"/>
              <a:buFont typeface="Arial"/>
              <a:buNone/>
            </a:pPr>
            <a:r>
              <a:rPr b="0" i="0" lang="ja" sz="1400" u="none" cap="none" strike="noStrike">
                <a:solidFill>
                  <a:srgbClr val="1E4E79"/>
                </a:solidFill>
                <a:latin typeface="MS Gothic"/>
                <a:ea typeface="MS Gothic"/>
                <a:cs typeface="MS Gothic"/>
                <a:sym typeface="MS Gothic"/>
              </a:rPr>
              <a:t>　ボックスによりこの入力に対する挙動は異なります。</a:t>
            </a:r>
            <a:endParaRPr b="0" i="0" sz="1400" u="none" cap="none" strike="noStrike">
              <a:solidFill>
                <a:srgbClr val="44546A"/>
              </a:solidFill>
              <a:latin typeface="MS Gothic"/>
              <a:ea typeface="MS Gothic"/>
              <a:cs typeface="MS Gothic"/>
              <a:sym typeface="MS Gothic"/>
            </a:endParaRPr>
          </a:p>
          <a:p>
            <a:pPr indent="0" lvl="0" marL="0" marR="0" rtl="0" algn="l">
              <a:lnSpc>
                <a:spcPct val="115000"/>
              </a:lnSpc>
              <a:spcBef>
                <a:spcPts val="0"/>
              </a:spcBef>
              <a:spcAft>
                <a:spcPts val="0"/>
              </a:spcAft>
              <a:buClr>
                <a:schemeClr val="dk1"/>
              </a:buClr>
              <a:buSzPts val="600"/>
              <a:buFont typeface="Arial"/>
              <a:buNone/>
            </a:pPr>
            <a:r>
              <a:t/>
            </a:r>
            <a:endParaRPr b="0" i="0" sz="1400" u="none" cap="none" strike="noStrike">
              <a:solidFill>
                <a:srgbClr val="44546A"/>
              </a:solidFill>
              <a:latin typeface="MS Gothic"/>
              <a:ea typeface="MS Gothic"/>
              <a:cs typeface="MS Gothic"/>
              <a:sym typeface="MS Gothic"/>
            </a:endParaRPr>
          </a:p>
          <a:p>
            <a:pPr indent="0" lvl="0" marL="0" marR="0" rtl="0" algn="l">
              <a:lnSpc>
                <a:spcPct val="115000"/>
              </a:lnSpc>
              <a:spcBef>
                <a:spcPts val="0"/>
              </a:spcBef>
              <a:spcAft>
                <a:spcPts val="0"/>
              </a:spcAft>
              <a:buClr>
                <a:schemeClr val="dk1"/>
              </a:buClr>
              <a:buSzPts val="600"/>
              <a:buFont typeface="Arial"/>
              <a:buNone/>
            </a:pPr>
            <a:r>
              <a:rPr b="0" i="0" lang="ja" sz="1400" u="none" cap="none" strike="noStrike">
                <a:solidFill>
                  <a:srgbClr val="00B0F0"/>
                </a:solidFill>
                <a:latin typeface="MS Gothic"/>
                <a:ea typeface="MS Gothic"/>
                <a:cs typeface="MS Gothic"/>
                <a:sym typeface="MS Gothic"/>
              </a:rPr>
              <a:t>onStopped出力</a:t>
            </a:r>
            <a:r>
              <a:rPr b="0" i="0" lang="ja" sz="1400" u="none" cap="none" strike="noStrike">
                <a:solidFill>
                  <a:srgbClr val="1E4E79"/>
                </a:solidFill>
                <a:latin typeface="MS Gothic"/>
                <a:ea typeface="MS Gothic"/>
                <a:cs typeface="MS Gothic"/>
                <a:sym typeface="MS Gothic"/>
              </a:rPr>
              <a:t>…ボックスの停止</a:t>
            </a:r>
            <a:endParaRPr sz="1100"/>
          </a:p>
          <a:p>
            <a:pPr indent="0" lvl="0" marL="0" marR="0" rtl="0" algn="l">
              <a:lnSpc>
                <a:spcPct val="115000"/>
              </a:lnSpc>
              <a:spcBef>
                <a:spcPts val="0"/>
              </a:spcBef>
              <a:spcAft>
                <a:spcPts val="0"/>
              </a:spcAft>
              <a:buClr>
                <a:schemeClr val="dk1"/>
              </a:buClr>
              <a:buSzPts val="600"/>
              <a:buFont typeface="Arial"/>
              <a:buNone/>
            </a:pPr>
            <a:r>
              <a:rPr b="0" i="0" lang="ja" sz="1400" u="none" cap="none" strike="noStrike">
                <a:solidFill>
                  <a:srgbClr val="1E4E79"/>
                </a:solidFill>
                <a:latin typeface="MS Gothic"/>
                <a:ea typeface="MS Gothic"/>
                <a:cs typeface="MS Gothic"/>
                <a:sym typeface="MS Gothic"/>
              </a:rPr>
              <a:t>　この出力からシグナルが送られた場合、ボックスが停止したことを意味します。</a:t>
            </a:r>
            <a:endParaRPr b="0" i="0" sz="1400" u="none" cap="none" strike="noStrike">
              <a:solidFill>
                <a:srgbClr val="44546A"/>
              </a:solidFill>
              <a:latin typeface="MS Gothic"/>
              <a:ea typeface="MS Gothic"/>
              <a:cs typeface="MS Gothic"/>
              <a:sym typeface="MS Gothic"/>
            </a:endParaRPr>
          </a:p>
          <a:p>
            <a:pPr indent="0" lvl="0" marL="0" marR="0" rtl="0" algn="l">
              <a:lnSpc>
                <a:spcPct val="115000"/>
              </a:lnSpc>
              <a:spcBef>
                <a:spcPts val="0"/>
              </a:spcBef>
              <a:spcAft>
                <a:spcPts val="0"/>
              </a:spcAft>
              <a:buClr>
                <a:schemeClr val="dk1"/>
              </a:buClr>
              <a:buSzPts val="600"/>
              <a:buFont typeface="Arial"/>
              <a:buNone/>
            </a:pPr>
            <a:r>
              <a:t/>
            </a:r>
            <a:endParaRPr b="0" i="0" sz="1400" u="none" cap="none" strike="noStrike">
              <a:solidFill>
                <a:srgbClr val="44546A"/>
              </a:solidFill>
              <a:latin typeface="MS Gothic"/>
              <a:ea typeface="MS Gothic"/>
              <a:cs typeface="MS Gothic"/>
              <a:sym typeface="MS Gothic"/>
            </a:endParaRPr>
          </a:p>
          <a:p>
            <a:pPr indent="0" lvl="0" marL="0" marR="0" rtl="0" algn="l">
              <a:lnSpc>
                <a:spcPct val="115000"/>
              </a:lnSpc>
              <a:spcBef>
                <a:spcPts val="0"/>
              </a:spcBef>
              <a:spcAft>
                <a:spcPts val="0"/>
              </a:spcAft>
              <a:buClr>
                <a:schemeClr val="dk1"/>
              </a:buClr>
              <a:buSzPts val="600"/>
              <a:buFont typeface="Arial"/>
              <a:buNone/>
            </a:pPr>
            <a:r>
              <a:rPr b="0" i="0" lang="ja" sz="1400" u="none" cap="none" strike="noStrike">
                <a:solidFill>
                  <a:srgbClr val="00B0F0"/>
                </a:solidFill>
                <a:latin typeface="MS Gothic"/>
                <a:ea typeface="MS Gothic"/>
                <a:cs typeface="MS Gothic"/>
                <a:sym typeface="MS Gothic"/>
              </a:rPr>
              <a:t>即時(punctual)出力</a:t>
            </a:r>
            <a:r>
              <a:rPr b="0" i="0" lang="ja" sz="1400" u="none" cap="none" strike="noStrike">
                <a:solidFill>
                  <a:srgbClr val="1E4E79"/>
                </a:solidFill>
                <a:latin typeface="MS Gothic"/>
                <a:ea typeface="MS Gothic"/>
                <a:cs typeface="MS Gothic"/>
                <a:sym typeface="MS Gothic"/>
              </a:rPr>
              <a:t>…ボックスからの出力</a:t>
            </a:r>
            <a:endParaRPr sz="1100"/>
          </a:p>
          <a:p>
            <a:pPr indent="0" lvl="0" marL="0" marR="0" rtl="0" algn="l">
              <a:lnSpc>
                <a:spcPct val="115000"/>
              </a:lnSpc>
              <a:spcBef>
                <a:spcPts val="0"/>
              </a:spcBef>
              <a:spcAft>
                <a:spcPts val="0"/>
              </a:spcAft>
              <a:buClr>
                <a:schemeClr val="dk1"/>
              </a:buClr>
              <a:buSzPts val="600"/>
              <a:buFont typeface="Arial"/>
              <a:buNone/>
            </a:pPr>
            <a:r>
              <a:rPr b="0" i="0" lang="ja" sz="1400" u="none" cap="none" strike="noStrike">
                <a:solidFill>
                  <a:srgbClr val="1E4E79"/>
                </a:solidFill>
                <a:latin typeface="MS Gothic"/>
                <a:ea typeface="MS Gothic"/>
                <a:cs typeface="MS Gothic"/>
                <a:sym typeface="MS Gothic"/>
              </a:rPr>
              <a:t>　ボックスによりこの出力の意味は異なります。</a:t>
            </a:r>
            <a:endParaRPr b="0" i="0" sz="1400" u="none" cap="none" strike="noStrike">
              <a:solidFill>
                <a:srgbClr val="44546A"/>
              </a:solidFill>
              <a:latin typeface="MS Gothic"/>
              <a:ea typeface="MS Gothic"/>
              <a:cs typeface="MS Gothic"/>
              <a:sym typeface="MS Gothic"/>
            </a:endParaRPr>
          </a:p>
          <a:p>
            <a:pPr indent="0" lvl="0" marL="0" marR="0" rtl="0" algn="l">
              <a:lnSpc>
                <a:spcPct val="115000"/>
              </a:lnSpc>
              <a:spcBef>
                <a:spcPts val="0"/>
              </a:spcBef>
              <a:spcAft>
                <a:spcPts val="0"/>
              </a:spcAft>
              <a:buClr>
                <a:schemeClr val="dk1"/>
              </a:buClr>
              <a:buSzPts val="600"/>
              <a:buFont typeface="Arial"/>
              <a:buNone/>
            </a:pPr>
            <a:r>
              <a:t/>
            </a:r>
            <a:endParaRPr b="0" i="0" sz="1400" u="none" cap="none" strike="noStrike">
              <a:solidFill>
                <a:srgbClr val="44546A"/>
              </a:solidFill>
              <a:latin typeface="MS Gothic"/>
              <a:ea typeface="MS Gothic"/>
              <a:cs typeface="MS Gothic"/>
              <a:sym typeface="MS Gothic"/>
            </a:endParaRPr>
          </a:p>
          <a:p>
            <a:pPr indent="0" lvl="0" marL="0" marR="0" rtl="0" algn="l">
              <a:lnSpc>
                <a:spcPct val="115000"/>
              </a:lnSpc>
              <a:spcBef>
                <a:spcPts val="0"/>
              </a:spcBef>
              <a:spcAft>
                <a:spcPts val="0"/>
              </a:spcAft>
              <a:buClr>
                <a:schemeClr val="dk1"/>
              </a:buClr>
              <a:buSzPts val="600"/>
              <a:buFont typeface="Arial"/>
              <a:buNone/>
            </a:pPr>
            <a:r>
              <a:rPr b="0" i="0" lang="ja" sz="1400" u="none" cap="none" strike="noStrike">
                <a:solidFill>
                  <a:srgbClr val="1E4E79"/>
                </a:solidFill>
                <a:latin typeface="MS Gothic"/>
                <a:ea typeface="MS Gothic"/>
                <a:cs typeface="MS Gothic"/>
                <a:sym typeface="MS Gothic"/>
              </a:rPr>
              <a:t>基本的にボックスは</a:t>
            </a:r>
            <a:r>
              <a:rPr b="0" i="0" lang="ja" sz="1400" u="none" cap="none" strike="noStrike">
                <a:solidFill>
                  <a:srgbClr val="00B0F0"/>
                </a:solidFill>
                <a:latin typeface="MS Gothic"/>
                <a:ea typeface="MS Gothic"/>
                <a:cs typeface="MS Gothic"/>
                <a:sym typeface="MS Gothic"/>
              </a:rPr>
              <a:t>「onStop入力にシグナルが入力された時」</a:t>
            </a:r>
            <a:r>
              <a:rPr b="0" i="0" lang="ja" sz="1400" u="none" cap="none" strike="noStrike">
                <a:solidFill>
                  <a:srgbClr val="1E4E79"/>
                </a:solidFill>
                <a:latin typeface="MS Gothic"/>
                <a:ea typeface="MS Gothic"/>
                <a:cs typeface="MS Gothic"/>
                <a:sym typeface="MS Gothic"/>
              </a:rPr>
              <a:t>か</a:t>
            </a:r>
            <a:endParaRPr b="0" i="0" sz="1400" u="none" cap="none" strike="noStrike">
              <a:solidFill>
                <a:srgbClr val="44546A"/>
              </a:solidFill>
              <a:latin typeface="MS Gothic"/>
              <a:ea typeface="MS Gothic"/>
              <a:cs typeface="MS Gothic"/>
              <a:sym typeface="MS Gothic"/>
            </a:endParaRPr>
          </a:p>
          <a:p>
            <a:pPr indent="0" lvl="0" marL="0" marR="0" rtl="0" algn="l">
              <a:lnSpc>
                <a:spcPct val="115000"/>
              </a:lnSpc>
              <a:spcBef>
                <a:spcPts val="0"/>
              </a:spcBef>
              <a:spcAft>
                <a:spcPts val="0"/>
              </a:spcAft>
              <a:buClr>
                <a:schemeClr val="dk1"/>
              </a:buClr>
              <a:buSzPts val="600"/>
              <a:buFont typeface="Arial"/>
              <a:buNone/>
            </a:pPr>
            <a:r>
              <a:rPr b="0" i="0" lang="ja" sz="1400" u="none" cap="none" strike="noStrike">
                <a:solidFill>
                  <a:srgbClr val="00B0F0"/>
                </a:solidFill>
                <a:latin typeface="MS Gothic"/>
                <a:ea typeface="MS Gothic"/>
                <a:cs typeface="MS Gothic"/>
                <a:sym typeface="MS Gothic"/>
              </a:rPr>
              <a:t>「onStopped出力からシグナルが出力された時」</a:t>
            </a:r>
            <a:r>
              <a:rPr b="0" i="0" lang="ja" sz="1400" u="none" cap="none" strike="noStrike">
                <a:solidFill>
                  <a:srgbClr val="1E4E79"/>
                </a:solidFill>
                <a:latin typeface="MS Gothic"/>
                <a:ea typeface="MS Gothic"/>
                <a:cs typeface="MS Gothic"/>
                <a:sym typeface="MS Gothic"/>
              </a:rPr>
              <a:t>に終了します。</a:t>
            </a:r>
            <a:endParaRPr b="0" i="0" sz="1400" u="none" cap="none" strike="noStrike">
              <a:solidFill>
                <a:srgbClr val="44546A"/>
              </a:solidFill>
              <a:latin typeface="MS Gothic"/>
              <a:ea typeface="MS Gothic"/>
              <a:cs typeface="MS Gothic"/>
              <a:sym typeface="MS Gothic"/>
            </a:endParaRPr>
          </a:p>
        </p:txBody>
      </p:sp>
      <p:sp>
        <p:nvSpPr>
          <p:cNvPr id="314" name="Google Shape;314;p39"/>
          <p:cNvSpPr txBox="1"/>
          <p:nvPr>
            <p:ph idx="2" type="subTitle"/>
          </p:nvPr>
        </p:nvSpPr>
        <p:spPr>
          <a:xfrm>
            <a:off x="586206" y="24186"/>
            <a:ext cx="7984728" cy="636842"/>
          </a:xfrm>
          <a:prstGeom prst="rect">
            <a:avLst/>
          </a:prstGeom>
          <a:noFill/>
          <a:ln>
            <a:noFill/>
          </a:ln>
        </p:spPr>
        <p:txBody>
          <a:bodyPr anchorCtr="0" anchor="ctr" bIns="20275" lIns="20275" spcFirstLastPara="1" rIns="20275" wrap="square" tIns="20275">
            <a:noAutofit/>
          </a:bodyPr>
          <a:lstStyle/>
          <a:p>
            <a:pPr indent="0" lvl="0" marL="0" marR="0" rtl="0" algn="ctr">
              <a:lnSpc>
                <a:spcPct val="90000"/>
              </a:lnSpc>
              <a:spcBef>
                <a:spcPts val="0"/>
              </a:spcBef>
              <a:spcAft>
                <a:spcPts val="0"/>
              </a:spcAft>
              <a:buClr>
                <a:schemeClr val="lt1"/>
              </a:buClr>
              <a:buSzPts val="500"/>
              <a:buFont typeface="Calibri"/>
              <a:buNone/>
            </a:pPr>
            <a:r>
              <a:rPr b="0" i="0" lang="ja" sz="2000" u="none" cap="none" strike="noStrike">
                <a:solidFill>
                  <a:schemeClr val="lt1"/>
                </a:solidFill>
                <a:latin typeface="MS Gothic"/>
                <a:ea typeface="MS Gothic"/>
                <a:cs typeface="MS Gothic"/>
                <a:sym typeface="MS Gothic"/>
              </a:rPr>
              <a:t>Boxの死活処理を知ろう</a:t>
            </a:r>
            <a:endParaRPr b="0" i="0" sz="2000" u="none" cap="none" strike="noStrike">
              <a:solidFill>
                <a:schemeClr val="lt1"/>
              </a:solidFill>
              <a:latin typeface="MS Gothic"/>
              <a:ea typeface="MS Gothic"/>
              <a:cs typeface="MS Gothic"/>
              <a:sym typeface="MS Gothic"/>
            </a:endParaRPr>
          </a:p>
        </p:txBody>
      </p:sp>
      <p:sp>
        <p:nvSpPr>
          <p:cNvPr id="315" name="Google Shape;315;p39"/>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pic>
        <p:nvPicPr>
          <p:cNvPr id="316" name="Google Shape;316;p39"/>
          <p:cNvPicPr preferRelativeResize="0"/>
          <p:nvPr/>
        </p:nvPicPr>
        <p:blipFill rotWithShape="1">
          <a:blip r:embed="rId3">
            <a:alphaModFix/>
          </a:blip>
          <a:srcRect b="0" l="0" r="0" t="0"/>
          <a:stretch/>
        </p:blipFill>
        <p:spPr>
          <a:xfrm>
            <a:off x="484830" y="1275611"/>
            <a:ext cx="442083" cy="388496"/>
          </a:xfrm>
          <a:prstGeom prst="rect">
            <a:avLst/>
          </a:prstGeom>
          <a:noFill/>
          <a:ln>
            <a:noFill/>
          </a:ln>
        </p:spPr>
      </p:pic>
      <p:pic>
        <p:nvPicPr>
          <p:cNvPr id="317" name="Google Shape;317;p39"/>
          <p:cNvPicPr preferRelativeResize="0"/>
          <p:nvPr/>
        </p:nvPicPr>
        <p:blipFill rotWithShape="1">
          <a:blip r:embed="rId4">
            <a:alphaModFix/>
          </a:blip>
          <a:srcRect b="0" l="0" r="0" t="0"/>
          <a:stretch/>
        </p:blipFill>
        <p:spPr>
          <a:xfrm>
            <a:off x="489041" y="2521523"/>
            <a:ext cx="435385" cy="375099"/>
          </a:xfrm>
          <a:prstGeom prst="rect">
            <a:avLst/>
          </a:prstGeom>
          <a:noFill/>
          <a:ln>
            <a:noFill/>
          </a:ln>
        </p:spPr>
      </p:pic>
      <p:pic>
        <p:nvPicPr>
          <p:cNvPr id="318" name="Google Shape;318;p39"/>
          <p:cNvPicPr preferRelativeResize="0"/>
          <p:nvPr/>
        </p:nvPicPr>
        <p:blipFill rotWithShape="1">
          <a:blip r:embed="rId5">
            <a:alphaModFix/>
          </a:blip>
          <a:srcRect b="0" l="0" r="0" t="0"/>
          <a:stretch/>
        </p:blipFill>
        <p:spPr>
          <a:xfrm>
            <a:off x="497456" y="1919603"/>
            <a:ext cx="421988" cy="368401"/>
          </a:xfrm>
          <a:prstGeom prst="rect">
            <a:avLst/>
          </a:prstGeom>
          <a:noFill/>
          <a:ln>
            <a:noFill/>
          </a:ln>
        </p:spPr>
      </p:pic>
      <p:pic>
        <p:nvPicPr>
          <p:cNvPr id="319" name="Google Shape;319;p39"/>
          <p:cNvPicPr preferRelativeResize="0"/>
          <p:nvPr/>
        </p:nvPicPr>
        <p:blipFill rotWithShape="1">
          <a:blip r:embed="rId6">
            <a:alphaModFix/>
          </a:blip>
          <a:srcRect b="0" l="0" r="0" t="0"/>
          <a:stretch/>
        </p:blipFill>
        <p:spPr>
          <a:xfrm>
            <a:off x="480621" y="3147832"/>
            <a:ext cx="448781" cy="355005"/>
          </a:xfrm>
          <a:prstGeom prst="rect">
            <a:avLst/>
          </a:prstGeom>
          <a:noFill/>
          <a:ln>
            <a:noFill/>
          </a:ln>
        </p:spPr>
      </p:pic>
      <p:pic>
        <p:nvPicPr>
          <p:cNvPr id="320" name="Google Shape;320;p39"/>
          <p:cNvPicPr preferRelativeResize="0"/>
          <p:nvPr/>
        </p:nvPicPr>
        <p:blipFill rotWithShape="1">
          <a:blip r:embed="rId7">
            <a:alphaModFix/>
          </a:blip>
          <a:srcRect b="0" l="0" r="0" t="0"/>
          <a:stretch/>
        </p:blipFill>
        <p:spPr>
          <a:xfrm>
            <a:off x="480615" y="3754043"/>
            <a:ext cx="448781" cy="355005"/>
          </a:xfrm>
          <a:prstGeom prst="rect">
            <a:avLst/>
          </a:prstGeom>
          <a:noFill/>
          <a:ln>
            <a:noFill/>
          </a:ln>
        </p:spPr>
      </p:pic>
      <p:pic>
        <p:nvPicPr>
          <p:cNvPr id="321" name="Google Shape;321;p39"/>
          <p:cNvPicPr preferRelativeResize="0"/>
          <p:nvPr/>
        </p:nvPicPr>
        <p:blipFill rotWithShape="1">
          <a:blip r:embed="rId8">
            <a:alphaModFix/>
          </a:blip>
          <a:srcRect b="0" l="0" r="0" t="0"/>
          <a:stretch/>
        </p:blipFill>
        <p:spPr>
          <a:xfrm>
            <a:off x="165685" y="791625"/>
            <a:ext cx="334507" cy="334507"/>
          </a:xfrm>
          <a:prstGeom prst="rect">
            <a:avLst/>
          </a:prstGeom>
          <a:noFill/>
          <a:ln>
            <a:noFill/>
          </a:ln>
        </p:spPr>
      </p:pic>
      <p:pic>
        <p:nvPicPr>
          <p:cNvPr id="322" name="Google Shape;322;p39"/>
          <p:cNvPicPr preferRelativeResize="0"/>
          <p:nvPr/>
        </p:nvPicPr>
        <p:blipFill rotWithShape="1">
          <a:blip r:embed="rId9">
            <a:alphaModFix/>
          </a:blip>
          <a:srcRect b="0" l="0" r="0" t="0"/>
          <a:stretch/>
        </p:blipFill>
        <p:spPr>
          <a:xfrm>
            <a:off x="705913" y="791625"/>
            <a:ext cx="334507" cy="33450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0"/>
          <p:cNvSpPr txBox="1"/>
          <p:nvPr>
            <p:ph idx="1" type="body"/>
          </p:nvPr>
        </p:nvSpPr>
        <p:spPr>
          <a:xfrm>
            <a:off x="306060" y="1126139"/>
            <a:ext cx="8531994" cy="3694906"/>
          </a:xfrm>
          <a:prstGeom prst="rect">
            <a:avLst/>
          </a:prstGeom>
          <a:noFill/>
          <a:ln>
            <a:noFill/>
          </a:ln>
        </p:spPr>
        <p:txBody>
          <a:bodyPr anchorCtr="0" anchor="t" bIns="51525" lIns="51525" spcFirstLastPara="1" rIns="51525" wrap="square" tIns="51525">
            <a:noAutofit/>
          </a:bodyPr>
          <a:lstStyle/>
          <a:p>
            <a:pPr indent="-127000" lvl="0" marL="304800" marR="0" rtl="0" algn="l">
              <a:lnSpc>
                <a:spcPct val="90000"/>
              </a:lnSpc>
              <a:spcBef>
                <a:spcPts val="0"/>
              </a:spcBef>
              <a:spcAft>
                <a:spcPts val="0"/>
              </a:spcAft>
              <a:buClr>
                <a:srgbClr val="1E4E79"/>
              </a:buClr>
              <a:buSzPts val="800"/>
              <a:buFont typeface="Arial"/>
              <a:buChar char="•"/>
            </a:pPr>
            <a:r>
              <a:rPr b="0" i="0" lang="ja" sz="1400" u="none" cap="none" strike="noStrike">
                <a:solidFill>
                  <a:srgbClr val="1E4E79"/>
                </a:solidFill>
                <a:latin typeface="MS Gothic"/>
                <a:ea typeface="MS Gothic"/>
                <a:cs typeface="MS Gothic"/>
                <a:sym typeface="MS Gothic"/>
              </a:rPr>
              <a:t>\rspd=105\ 喋る早さ</a:t>
            </a:r>
            <a:endParaRPr b="0" i="0" sz="1400" u="none" cap="none" strike="noStrike">
              <a:solidFill>
                <a:srgbClr val="1E4E79"/>
              </a:solidFill>
              <a:latin typeface="MS Gothic"/>
              <a:ea typeface="MS Gothic"/>
              <a:cs typeface="MS Gothic"/>
              <a:sym typeface="MS Gothic"/>
            </a:endParaRPr>
          </a:p>
          <a:p>
            <a:pPr indent="-127000" lvl="0" marL="304800" marR="0" rtl="0" algn="l">
              <a:lnSpc>
                <a:spcPct val="90000"/>
              </a:lnSpc>
              <a:spcBef>
                <a:spcPts val="700"/>
              </a:spcBef>
              <a:spcAft>
                <a:spcPts val="0"/>
              </a:spcAft>
              <a:buClr>
                <a:srgbClr val="1E4E79"/>
              </a:buClr>
              <a:buSzPts val="800"/>
              <a:buFont typeface="Arial"/>
              <a:buChar char="•"/>
            </a:pPr>
            <a:r>
              <a:rPr b="0" i="0" lang="ja" sz="1400" u="none" cap="none" strike="noStrike">
                <a:solidFill>
                  <a:srgbClr val="1E4E79"/>
                </a:solidFill>
                <a:latin typeface="MS Gothic"/>
                <a:ea typeface="MS Gothic"/>
                <a:cs typeface="MS Gothic"/>
                <a:sym typeface="MS Gothic"/>
              </a:rPr>
              <a:t>\vct=120\ 声の高さ</a:t>
            </a:r>
            <a:endParaRPr b="0" i="0" sz="1400" u="none" cap="none" strike="noStrike">
              <a:solidFill>
                <a:srgbClr val="1E4E79"/>
              </a:solidFill>
              <a:latin typeface="MS Gothic"/>
              <a:ea typeface="MS Gothic"/>
              <a:cs typeface="MS Gothic"/>
              <a:sym typeface="MS Gothic"/>
            </a:endParaRPr>
          </a:p>
          <a:p>
            <a:pPr indent="-127000" lvl="0" marL="304800" marR="0" rtl="0" algn="l">
              <a:lnSpc>
                <a:spcPct val="90000"/>
              </a:lnSpc>
              <a:spcBef>
                <a:spcPts val="700"/>
              </a:spcBef>
              <a:spcAft>
                <a:spcPts val="0"/>
              </a:spcAft>
              <a:buClr>
                <a:srgbClr val="1E4E79"/>
              </a:buClr>
              <a:buSzPts val="800"/>
              <a:buFont typeface="Arial"/>
              <a:buChar char="•"/>
            </a:pPr>
            <a:r>
              <a:rPr b="0" i="0" lang="ja" sz="1400" u="none" cap="none" strike="noStrike">
                <a:solidFill>
                  <a:srgbClr val="1E4E79"/>
                </a:solidFill>
                <a:latin typeface="MS Gothic"/>
                <a:ea typeface="MS Gothic"/>
                <a:cs typeface="MS Gothic"/>
                <a:sym typeface="MS Gothic"/>
              </a:rPr>
              <a:t>\pau=1000\ 間</a:t>
            </a:r>
            <a:endParaRPr b="0" i="0" sz="1400" u="none" cap="none" strike="noStrike">
              <a:solidFill>
                <a:srgbClr val="1E4E79"/>
              </a:solidFill>
              <a:latin typeface="MS Gothic"/>
              <a:ea typeface="MS Gothic"/>
              <a:cs typeface="MS Gothic"/>
              <a:sym typeface="MS Gothic"/>
            </a:endParaRPr>
          </a:p>
          <a:p>
            <a:pPr indent="-127000" lvl="0" marL="304800" marR="0" rtl="0" algn="l">
              <a:lnSpc>
                <a:spcPct val="90000"/>
              </a:lnSpc>
              <a:spcBef>
                <a:spcPts val="700"/>
              </a:spcBef>
              <a:spcAft>
                <a:spcPts val="0"/>
              </a:spcAft>
              <a:buClr>
                <a:srgbClr val="1E4E79"/>
              </a:buClr>
              <a:buSzPts val="800"/>
              <a:buFont typeface="Arial"/>
              <a:buChar char="•"/>
            </a:pPr>
            <a:r>
              <a:rPr b="0" i="0" lang="ja" sz="1400" u="none" cap="none" strike="noStrike">
                <a:solidFill>
                  <a:srgbClr val="1E4E79"/>
                </a:solidFill>
                <a:latin typeface="MS Gothic"/>
                <a:ea typeface="MS Gothic"/>
                <a:cs typeface="MS Gothic"/>
                <a:sym typeface="MS Gothic"/>
              </a:rPr>
              <a:t>\pau=50\ ボリューム</a:t>
            </a:r>
            <a:endParaRPr b="0" i="0" sz="1400" u="none" cap="none" strike="noStrike">
              <a:solidFill>
                <a:srgbClr val="1E4E79"/>
              </a:solidFill>
              <a:latin typeface="MS Gothic"/>
              <a:ea typeface="MS Gothic"/>
              <a:cs typeface="MS Gothic"/>
              <a:sym typeface="MS Gothic"/>
            </a:endParaRPr>
          </a:p>
        </p:txBody>
      </p:sp>
      <p:sp>
        <p:nvSpPr>
          <p:cNvPr id="328" name="Google Shape;328;p40"/>
          <p:cNvSpPr txBox="1"/>
          <p:nvPr>
            <p:ph type="title"/>
          </p:nvPr>
        </p:nvSpPr>
        <p:spPr>
          <a:xfrm>
            <a:off x="1487742" y="756722"/>
            <a:ext cx="6168723" cy="273719"/>
          </a:xfrm>
          <a:prstGeom prst="rect">
            <a:avLst/>
          </a:prstGeom>
          <a:noFill/>
          <a:ln>
            <a:noFill/>
          </a:ln>
        </p:spPr>
        <p:txBody>
          <a:bodyPr anchorCtr="0" anchor="ctr" bIns="51525" lIns="51525" spcFirstLastPara="1" rIns="51525" wrap="square" tIns="51525">
            <a:noAutofit/>
          </a:bodyPr>
          <a:lstStyle/>
          <a:p>
            <a:pPr indent="0" lvl="0" marL="0" marR="0" rtl="0" algn="ctr">
              <a:lnSpc>
                <a:spcPct val="90000"/>
              </a:lnSpc>
              <a:spcBef>
                <a:spcPts val="0"/>
              </a:spcBef>
              <a:spcAft>
                <a:spcPts val="0"/>
              </a:spcAft>
              <a:buClr>
                <a:srgbClr val="4A4A4A"/>
              </a:buClr>
              <a:buSzPts val="800"/>
              <a:buFont typeface="Calibri"/>
              <a:buNone/>
            </a:pPr>
            <a:r>
              <a:t/>
            </a:r>
            <a:endParaRPr b="0" i="0" sz="1600" u="none" cap="none" strike="noStrike">
              <a:solidFill>
                <a:srgbClr val="4A4A4A"/>
              </a:solidFill>
              <a:latin typeface="MS Gothic"/>
              <a:ea typeface="MS Gothic"/>
              <a:cs typeface="MS Gothic"/>
              <a:sym typeface="MS Gothic"/>
            </a:endParaRPr>
          </a:p>
        </p:txBody>
      </p:sp>
      <p:sp>
        <p:nvSpPr>
          <p:cNvPr id="329" name="Google Shape;329;p40"/>
          <p:cNvSpPr txBox="1"/>
          <p:nvPr>
            <p:ph idx="2" type="subTitle"/>
          </p:nvPr>
        </p:nvSpPr>
        <p:spPr>
          <a:xfrm>
            <a:off x="586206" y="24186"/>
            <a:ext cx="7984728" cy="636842"/>
          </a:xfrm>
          <a:prstGeom prst="rect">
            <a:avLst/>
          </a:prstGeom>
          <a:noFill/>
          <a:ln>
            <a:noFill/>
          </a:ln>
        </p:spPr>
        <p:txBody>
          <a:bodyPr anchorCtr="0" anchor="ctr" bIns="51525" lIns="51525" spcFirstLastPara="1" rIns="51525" wrap="square" tIns="51525">
            <a:noAutofit/>
          </a:bodyPr>
          <a:lstStyle/>
          <a:p>
            <a:pPr indent="-50800" lvl="0" marL="177800" marR="0" rtl="0" algn="ctr">
              <a:lnSpc>
                <a:spcPct val="100000"/>
              </a:lnSpc>
              <a:spcBef>
                <a:spcPts val="0"/>
              </a:spcBef>
              <a:spcAft>
                <a:spcPts val="0"/>
              </a:spcAft>
              <a:buClr>
                <a:srgbClr val="FFFFFF"/>
              </a:buClr>
              <a:buSzPts val="2000"/>
              <a:buFont typeface="Arial"/>
              <a:buNone/>
            </a:pPr>
            <a:r>
              <a:rPr b="0" i="0" lang="ja" sz="2000" u="none" cap="none" strike="noStrike">
                <a:solidFill>
                  <a:srgbClr val="FFFFFF"/>
                </a:solidFill>
                <a:latin typeface="MS Gothic"/>
                <a:ea typeface="MS Gothic"/>
                <a:cs typeface="MS Gothic"/>
                <a:sym typeface="MS Gothic"/>
              </a:rPr>
              <a:t>イントネーション調節用コマンド</a:t>
            </a:r>
            <a:endParaRPr b="0" i="0" sz="2000" u="none" cap="none" strike="noStrike">
              <a:solidFill>
                <a:srgbClr val="FFFFFF"/>
              </a:solidFill>
              <a:latin typeface="MS Gothic"/>
              <a:ea typeface="MS Gothic"/>
              <a:cs typeface="MS Gothic"/>
              <a:sym typeface="MS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1"/>
          <p:cNvSpPr/>
          <p:nvPr/>
        </p:nvSpPr>
        <p:spPr>
          <a:xfrm>
            <a:off x="491796" y="2041920"/>
            <a:ext cx="7287313" cy="1528671"/>
          </a:xfrm>
          <a:prstGeom prst="rect">
            <a:avLst/>
          </a:prstGeom>
          <a:noFill/>
          <a:ln>
            <a:noFill/>
          </a:ln>
        </p:spPr>
        <p:txBody>
          <a:bodyPr anchorCtr="0" anchor="t" bIns="36425" lIns="72850" spcFirstLastPara="1" rIns="72850" wrap="square" tIns="36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100"/>
              <a:buFont typeface="Arial"/>
              <a:buNone/>
            </a:pPr>
            <a:r>
              <a:rPr b="0" i="0" lang="ja" sz="1100" u="none" cap="none" strike="noStrike">
                <a:solidFill>
                  <a:schemeClr val="lt1"/>
                </a:solidFill>
                <a:latin typeface="Arial"/>
                <a:ea typeface="Arial"/>
                <a:cs typeface="Arial"/>
                <a:sym typeface="Arial"/>
              </a:rPr>
              <a:t>発行日　　2017年2月14日　第1版　発行</a:t>
            </a:r>
            <a:endParaRPr sz="1100"/>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100"/>
              <a:buFont typeface="Arial"/>
              <a:buNone/>
            </a:pPr>
            <a:r>
              <a:rPr b="0" i="0" lang="ja" sz="1100" u="none" cap="none" strike="noStrike">
                <a:solidFill>
                  <a:schemeClr val="lt1"/>
                </a:solidFill>
                <a:latin typeface="Arial"/>
                <a:ea typeface="Arial"/>
                <a:cs typeface="Arial"/>
                <a:sym typeface="Arial"/>
              </a:rPr>
              <a:t>執　筆　　大栄機工</a:t>
            </a:r>
            <a:endParaRPr sz="1100"/>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100"/>
              <a:buFont typeface="Arial"/>
              <a:buNone/>
            </a:pPr>
            <a:r>
              <a:rPr b="0" i="0" lang="ja" sz="1100" u="none" cap="none" strike="noStrike">
                <a:solidFill>
                  <a:schemeClr val="lt1"/>
                </a:solidFill>
                <a:latin typeface="Arial"/>
                <a:ea typeface="Arial"/>
                <a:cs typeface="Arial"/>
                <a:sym typeface="Arial"/>
              </a:rPr>
              <a:t>連絡先　　大阪市淀川区新高4-10-29</a:t>
            </a:r>
            <a:endParaRPr sz="1100"/>
          </a:p>
          <a:p>
            <a:pPr indent="0" lvl="0" marL="0" marR="0" rtl="0" algn="l">
              <a:lnSpc>
                <a:spcPct val="100000"/>
              </a:lnSpc>
              <a:spcBef>
                <a:spcPts val="0"/>
              </a:spcBef>
              <a:spcAft>
                <a:spcPts val="0"/>
              </a:spcAft>
              <a:buClr>
                <a:schemeClr val="lt1"/>
              </a:buClr>
              <a:buSzPts val="1100"/>
              <a:buFont typeface="Arial"/>
              <a:buNone/>
            </a:pPr>
            <a:r>
              <a:rPr b="0" i="0" lang="ja" sz="1100" u="none" cap="none" strike="noStrike">
                <a:solidFill>
                  <a:schemeClr val="lt1"/>
                </a:solidFill>
                <a:latin typeface="Arial"/>
                <a:ea typeface="Arial"/>
                <a:cs typeface="Arial"/>
                <a:sym typeface="Arial"/>
              </a:rPr>
              <a:t>　　　　　06-6399-7436</a:t>
            </a:r>
            <a:endParaRPr sz="1100"/>
          </a:p>
          <a:p>
            <a:pPr indent="0" lvl="0" marL="0" marR="0" rtl="0" algn="l">
              <a:lnSpc>
                <a:spcPct val="100000"/>
              </a:lnSpc>
              <a:spcBef>
                <a:spcPts val="0"/>
              </a:spcBef>
              <a:spcAft>
                <a:spcPts val="0"/>
              </a:spcAft>
              <a:buClr>
                <a:schemeClr val="lt1"/>
              </a:buClr>
              <a:buSzPts val="1100"/>
              <a:buFont typeface="Arial"/>
              <a:buNone/>
            </a:pPr>
            <a:r>
              <a:rPr b="0" i="0" lang="ja" sz="1100" u="none" cap="none" strike="noStrike">
                <a:solidFill>
                  <a:schemeClr val="lt1"/>
                </a:solidFill>
                <a:latin typeface="Arial"/>
                <a:ea typeface="Arial"/>
                <a:cs typeface="Arial"/>
                <a:sym typeface="Arial"/>
              </a:rPr>
              <a:t>　　　　　http://daiei-kikou.com/</a:t>
            </a:r>
            <a:endParaRPr sz="1100"/>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100"/>
              <a:buFont typeface="Arial"/>
              <a:buNone/>
            </a:pPr>
            <a:r>
              <a:rPr b="0" i="0" lang="ja" sz="1100" u="none" cap="none" strike="noStrike">
                <a:solidFill>
                  <a:schemeClr val="lt1"/>
                </a:solidFill>
                <a:latin typeface="Arial"/>
                <a:ea typeface="Arial"/>
                <a:cs typeface="Arial"/>
                <a:sym typeface="Arial"/>
              </a:rPr>
              <a:t>        ※　許可無く第三者への譲渡、オークションへの出品、無断転載などはお辞め下さい。</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38" name="Shape 338"/>
        <p:cNvGrpSpPr/>
        <p:nvPr/>
      </p:nvGrpSpPr>
      <p:grpSpPr>
        <a:xfrm>
          <a:off x="0" y="0"/>
          <a:ext cx="0" cy="0"/>
          <a:chOff x="0" y="0"/>
          <a:chExt cx="0" cy="0"/>
        </a:xfrm>
      </p:grpSpPr>
      <p:sp>
        <p:nvSpPr>
          <p:cNvPr id="339" name="Google Shape;339;p42"/>
          <p:cNvSpPr txBox="1"/>
          <p:nvPr>
            <p:ph idx="1" type="body"/>
          </p:nvPr>
        </p:nvSpPr>
        <p:spPr>
          <a:xfrm>
            <a:off x="306060" y="1126139"/>
            <a:ext cx="8531994" cy="3694906"/>
          </a:xfrm>
          <a:prstGeom prst="rect">
            <a:avLst/>
          </a:prstGeom>
          <a:noFill/>
          <a:ln>
            <a:noFill/>
          </a:ln>
        </p:spPr>
        <p:txBody>
          <a:bodyPr anchorCtr="0" anchor="t" bIns="51525" lIns="51525" spcFirstLastPara="1" rIns="51525" wrap="square" tIns="51525">
            <a:noAutofit/>
          </a:bodyPr>
          <a:lstStyle/>
          <a:p>
            <a:pPr indent="0" lvl="0" marL="0" marR="0" rtl="0" algn="l">
              <a:lnSpc>
                <a:spcPct val="100000"/>
              </a:lnSpc>
              <a:spcBef>
                <a:spcPts val="0"/>
              </a:spcBef>
              <a:spcAft>
                <a:spcPts val="0"/>
              </a:spcAft>
              <a:buClr>
                <a:schemeClr val="dk1"/>
              </a:buClr>
              <a:buSzPts val="600"/>
              <a:buFont typeface="Arial"/>
              <a:buNone/>
            </a:pPr>
            <a:r>
              <a:rPr b="0" i="0" lang="ja" sz="1400" u="none" cap="none" strike="noStrike">
                <a:solidFill>
                  <a:srgbClr val="1E4E79"/>
                </a:solidFill>
                <a:latin typeface="MS Gothic"/>
                <a:ea typeface="MS Gothic"/>
                <a:cs typeface="MS Gothic"/>
                <a:sym typeface="MS Gothic"/>
              </a:rPr>
              <a:t>「Timeline」ボックスとは時間の経過とともに動きを変化させたり、</a:t>
            </a:r>
            <a:br>
              <a:rPr b="0" i="0" lang="ja" sz="1400" u="none" cap="none" strike="noStrike">
                <a:solidFill>
                  <a:srgbClr val="1E4E79"/>
                </a:solidFill>
                <a:latin typeface="MS Gothic"/>
                <a:ea typeface="MS Gothic"/>
                <a:cs typeface="MS Gothic"/>
                <a:sym typeface="MS Gothic"/>
              </a:rPr>
            </a:br>
            <a:r>
              <a:rPr b="0" i="0" lang="ja" sz="1400" u="none" cap="none" strike="noStrike">
                <a:solidFill>
                  <a:srgbClr val="1E4E79"/>
                </a:solidFill>
                <a:latin typeface="MS Gothic"/>
                <a:ea typeface="MS Gothic"/>
                <a:cs typeface="MS Gothic"/>
                <a:sym typeface="MS Gothic"/>
              </a:rPr>
              <a:t>様々なボックスを一括で制御できるボックスです。</a:t>
            </a:r>
            <a:endParaRPr sz="1100"/>
          </a:p>
          <a:p>
            <a:pPr indent="0" lvl="0" marL="0" marR="0" rtl="0" algn="l">
              <a:lnSpc>
                <a:spcPct val="100000"/>
              </a:lnSpc>
              <a:spcBef>
                <a:spcPts val="0"/>
              </a:spcBef>
              <a:spcAft>
                <a:spcPts val="0"/>
              </a:spcAft>
              <a:buClr>
                <a:schemeClr val="dk1"/>
              </a:buClr>
              <a:buSzPts val="600"/>
              <a:buFont typeface="Arial"/>
              <a:buNone/>
            </a:pPr>
            <a:r>
              <a:t/>
            </a:r>
            <a:endParaRPr b="0" i="0" sz="1400" u="none" cap="none" strike="noStrike">
              <a:solidFill>
                <a:schemeClr val="dk1"/>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600"/>
              <a:buFont typeface="Arial"/>
              <a:buNone/>
            </a:pPr>
            <a:r>
              <a:rPr b="0" i="0" lang="ja" sz="1400" u="none" cap="none" strike="noStrike">
                <a:solidFill>
                  <a:srgbClr val="1E4E79"/>
                </a:solidFill>
                <a:latin typeface="MS Gothic"/>
                <a:ea typeface="MS Gothic"/>
                <a:cs typeface="MS Gothic"/>
                <a:sym typeface="MS Gothic"/>
              </a:rPr>
              <a:t>まずボックスライブラリから「Timeline」をドラッグし配置します。</a:t>
            </a:r>
            <a:endParaRPr sz="1100"/>
          </a:p>
          <a:p>
            <a:pPr indent="0" lvl="0" marL="0" marR="0" rtl="0" algn="l">
              <a:lnSpc>
                <a:spcPct val="100000"/>
              </a:lnSpc>
              <a:spcBef>
                <a:spcPts val="0"/>
              </a:spcBef>
              <a:spcAft>
                <a:spcPts val="0"/>
              </a:spcAft>
              <a:buClr>
                <a:schemeClr val="dk1"/>
              </a:buClr>
              <a:buSzPts val="600"/>
              <a:buFont typeface="Arial"/>
              <a:buNone/>
            </a:pPr>
            <a:r>
              <a:rPr b="0" i="0" lang="ja" sz="1400" u="none" cap="none" strike="noStrike">
                <a:solidFill>
                  <a:srgbClr val="1E4E79"/>
                </a:solidFill>
                <a:latin typeface="MS Gothic"/>
                <a:ea typeface="MS Gothic"/>
                <a:cs typeface="MS Gothic"/>
                <a:sym typeface="MS Gothic"/>
              </a:rPr>
              <a:t>つぎに、その「Timeline」をダブルクリックします。</a:t>
            </a:r>
            <a:endParaRPr sz="1100"/>
          </a:p>
          <a:p>
            <a:pPr indent="0" lvl="0" marL="0" marR="0" rtl="0" algn="l">
              <a:lnSpc>
                <a:spcPct val="100000"/>
              </a:lnSpc>
              <a:spcBef>
                <a:spcPts val="0"/>
              </a:spcBef>
              <a:spcAft>
                <a:spcPts val="0"/>
              </a:spcAft>
              <a:buClr>
                <a:srgbClr val="1E4E79"/>
              </a:buClr>
              <a:buSzPts val="800"/>
              <a:buFont typeface="Arial"/>
              <a:buNone/>
            </a:pPr>
            <a:r>
              <a:t/>
            </a:r>
            <a:endParaRPr b="0" i="0" sz="1400" u="none" cap="none" strike="noStrike">
              <a:solidFill>
                <a:srgbClr val="1E4E79"/>
              </a:solidFill>
              <a:latin typeface="MS Gothic"/>
              <a:ea typeface="MS Gothic"/>
              <a:cs typeface="MS Gothic"/>
              <a:sym typeface="MS Gothic"/>
            </a:endParaRPr>
          </a:p>
        </p:txBody>
      </p:sp>
      <p:sp>
        <p:nvSpPr>
          <p:cNvPr id="340" name="Google Shape;340;p42"/>
          <p:cNvSpPr txBox="1"/>
          <p:nvPr>
            <p:ph type="title"/>
          </p:nvPr>
        </p:nvSpPr>
        <p:spPr>
          <a:xfrm>
            <a:off x="1487742" y="756722"/>
            <a:ext cx="6168723" cy="273719"/>
          </a:xfrm>
          <a:prstGeom prst="rect">
            <a:avLst/>
          </a:prstGeom>
          <a:noFill/>
          <a:ln>
            <a:noFill/>
          </a:ln>
        </p:spPr>
        <p:txBody>
          <a:bodyPr anchorCtr="0" anchor="ctr" bIns="51525" lIns="51525" spcFirstLastPara="1" rIns="51525" wrap="square" tIns="51525">
            <a:noAutofit/>
          </a:bodyPr>
          <a:lstStyle/>
          <a:p>
            <a:pPr indent="0" lvl="0" marL="0" marR="0" rtl="0" algn="ctr">
              <a:lnSpc>
                <a:spcPct val="90000"/>
              </a:lnSpc>
              <a:spcBef>
                <a:spcPts val="0"/>
              </a:spcBef>
              <a:spcAft>
                <a:spcPts val="0"/>
              </a:spcAft>
              <a:buClr>
                <a:srgbClr val="4A4A4A"/>
              </a:buClr>
              <a:buSzPts val="800"/>
              <a:buFont typeface="Calibri"/>
              <a:buNone/>
            </a:pPr>
            <a:r>
              <a:rPr b="0" i="0" lang="ja" sz="1600" u="none" cap="none" strike="noStrike">
                <a:solidFill>
                  <a:srgbClr val="4A4A4A"/>
                </a:solidFill>
                <a:latin typeface="MS Gothic"/>
                <a:ea typeface="MS Gothic"/>
                <a:cs typeface="MS Gothic"/>
                <a:sym typeface="MS Gothic"/>
              </a:rPr>
              <a:t>Timelineボックス概要</a:t>
            </a:r>
            <a:endParaRPr sz="1100"/>
          </a:p>
        </p:txBody>
      </p:sp>
      <p:sp>
        <p:nvSpPr>
          <p:cNvPr id="341" name="Google Shape;341;p42"/>
          <p:cNvSpPr txBox="1"/>
          <p:nvPr>
            <p:ph idx="2" type="subTitle"/>
          </p:nvPr>
        </p:nvSpPr>
        <p:spPr>
          <a:xfrm>
            <a:off x="586206" y="24186"/>
            <a:ext cx="7984728" cy="636842"/>
          </a:xfrm>
          <a:prstGeom prst="rect">
            <a:avLst/>
          </a:prstGeom>
          <a:noFill/>
          <a:ln>
            <a:noFill/>
          </a:ln>
        </p:spPr>
        <p:txBody>
          <a:bodyPr anchorCtr="0" anchor="ctr" bIns="51525" lIns="51525" spcFirstLastPara="1" rIns="51525" wrap="square" tIns="51525">
            <a:noAutofit/>
          </a:bodyPr>
          <a:lstStyle/>
          <a:p>
            <a:pPr indent="-50800" lvl="0" marL="177800" marR="0" rtl="0" algn="ctr">
              <a:lnSpc>
                <a:spcPct val="100000"/>
              </a:lnSpc>
              <a:spcBef>
                <a:spcPts val="0"/>
              </a:spcBef>
              <a:spcAft>
                <a:spcPts val="0"/>
              </a:spcAft>
              <a:buClr>
                <a:srgbClr val="FFFFFF"/>
              </a:buClr>
              <a:buSzPts val="2000"/>
              <a:buFont typeface="Arial"/>
              <a:buNone/>
            </a:pPr>
            <a:r>
              <a:rPr b="0" i="0" lang="ja" sz="2000" u="none" cap="none" strike="noStrike">
                <a:solidFill>
                  <a:srgbClr val="FFFFFF"/>
                </a:solidFill>
                <a:latin typeface="MS Gothic"/>
                <a:ea typeface="MS Gothic"/>
                <a:cs typeface="MS Gothic"/>
                <a:sym typeface="MS Gothic"/>
              </a:rPr>
              <a:t>動かしてみよう</a:t>
            </a:r>
            <a:endParaRPr sz="1100"/>
          </a:p>
        </p:txBody>
      </p:sp>
      <p:sp>
        <p:nvSpPr>
          <p:cNvPr id="342" name="Google Shape;342;p42"/>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000000"/>
              </a:buClr>
              <a:buSzPts val="1100"/>
              <a:buFont typeface="Arial"/>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pic>
        <p:nvPicPr>
          <p:cNvPr id="343" name="Google Shape;343;p42"/>
          <p:cNvPicPr preferRelativeResize="0"/>
          <p:nvPr/>
        </p:nvPicPr>
        <p:blipFill rotWithShape="1">
          <a:blip r:embed="rId3">
            <a:alphaModFix/>
          </a:blip>
          <a:srcRect b="0" l="0" r="0" t="0"/>
          <a:stretch/>
        </p:blipFill>
        <p:spPr>
          <a:xfrm>
            <a:off x="165685" y="791625"/>
            <a:ext cx="334507" cy="334507"/>
          </a:xfrm>
          <a:prstGeom prst="rect">
            <a:avLst/>
          </a:prstGeom>
          <a:noFill/>
          <a:ln>
            <a:noFill/>
          </a:ln>
        </p:spPr>
      </p:pic>
      <p:pic>
        <p:nvPicPr>
          <p:cNvPr id="344" name="Google Shape;344;p42"/>
          <p:cNvPicPr preferRelativeResize="0"/>
          <p:nvPr/>
        </p:nvPicPr>
        <p:blipFill rotWithShape="1">
          <a:blip r:embed="rId4">
            <a:alphaModFix/>
          </a:blip>
          <a:srcRect b="0" l="0" r="0" t="0"/>
          <a:stretch/>
        </p:blipFill>
        <p:spPr>
          <a:xfrm>
            <a:off x="705913" y="791625"/>
            <a:ext cx="334507" cy="334507"/>
          </a:xfrm>
          <a:prstGeom prst="rect">
            <a:avLst/>
          </a:prstGeom>
          <a:noFill/>
          <a:ln>
            <a:noFill/>
          </a:ln>
        </p:spPr>
      </p:pic>
      <p:sp>
        <p:nvSpPr>
          <p:cNvPr id="345" name="Google Shape;345;p42"/>
          <p:cNvSpPr txBox="1"/>
          <p:nvPr/>
        </p:nvSpPr>
        <p:spPr>
          <a:xfrm>
            <a:off x="6104944" y="2190675"/>
            <a:ext cx="2732988" cy="2512871"/>
          </a:xfrm>
          <a:prstGeom prst="rect">
            <a:avLst/>
          </a:prstGeom>
          <a:noFill/>
          <a:ln>
            <a:noFill/>
          </a:ln>
        </p:spPr>
        <p:txBody>
          <a:bodyPr anchorCtr="0" anchor="t" bIns="34675" lIns="69375" spcFirstLastPara="1" rIns="69375" wrap="square" tIns="34675">
            <a:noAutofit/>
          </a:bodyPr>
          <a:lstStyle/>
          <a:p>
            <a:pPr indent="0" lvl="0" marL="0" marR="0" rtl="0" algn="l">
              <a:lnSpc>
                <a:spcPct val="100000"/>
              </a:lnSpc>
              <a:spcBef>
                <a:spcPts val="0"/>
              </a:spcBef>
              <a:spcAft>
                <a:spcPts val="0"/>
              </a:spcAft>
              <a:buClr>
                <a:srgbClr val="1E4E79"/>
              </a:buClr>
              <a:buSzPts val="1400"/>
              <a:buFont typeface="MS Gothic"/>
              <a:buNone/>
            </a:pPr>
            <a:r>
              <a:rPr b="0" i="0" lang="ja" sz="1400" u="none" cap="none" strike="noStrike">
                <a:solidFill>
                  <a:srgbClr val="1E4E79"/>
                </a:solidFill>
                <a:latin typeface="MS Gothic"/>
                <a:ea typeface="MS Gothic"/>
                <a:cs typeface="MS Gothic"/>
                <a:sym typeface="MS Gothic"/>
              </a:rPr>
              <a:t>1. </a:t>
            </a:r>
            <a:r>
              <a:rPr b="0" i="0" lang="ja" sz="1400" u="none" cap="none" strike="noStrike">
                <a:solidFill>
                  <a:srgbClr val="00B0F0"/>
                </a:solidFill>
                <a:latin typeface="MS Gothic"/>
                <a:ea typeface="MS Gothic"/>
                <a:cs typeface="MS Gothic"/>
                <a:sym typeface="MS Gothic"/>
              </a:rPr>
              <a:t>モーションフレーム</a:t>
            </a:r>
            <a:endParaRPr sz="1100"/>
          </a:p>
          <a:p>
            <a:pPr indent="0" lvl="0" marL="0" marR="0" rtl="0" algn="l">
              <a:lnSpc>
                <a:spcPct val="100000"/>
              </a:lnSpc>
              <a:spcBef>
                <a:spcPts val="0"/>
              </a:spcBef>
              <a:spcAft>
                <a:spcPts val="0"/>
              </a:spcAft>
              <a:buClr>
                <a:srgbClr val="1E4E79"/>
              </a:buClr>
              <a:buSzPts val="1400"/>
              <a:buFont typeface="MS Gothic"/>
              <a:buNone/>
            </a:pPr>
            <a:r>
              <a:rPr b="0" i="0" lang="ja" sz="1400" u="none" cap="none" strike="noStrike">
                <a:solidFill>
                  <a:srgbClr val="1E4E79"/>
                </a:solidFill>
                <a:latin typeface="MS Gothic"/>
                <a:ea typeface="MS Gothic"/>
                <a:cs typeface="MS Gothic"/>
                <a:sym typeface="MS Gothic"/>
              </a:rPr>
              <a:t>ここに１つ１つのモーションが登録された「モーションキーフレーム」を配置していきます。</a:t>
            </a:r>
            <a:endParaRPr sz="1100"/>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1E4E79"/>
              </a:buClr>
              <a:buSzPts val="1400"/>
              <a:buFont typeface="MS Gothic"/>
              <a:buNone/>
            </a:pPr>
            <a:r>
              <a:rPr b="0" i="0" lang="ja" sz="1400" u="none" cap="none" strike="noStrike">
                <a:solidFill>
                  <a:srgbClr val="1E4E79"/>
                </a:solidFill>
                <a:latin typeface="MS Gothic"/>
                <a:ea typeface="MS Gothic"/>
                <a:cs typeface="MS Gothic"/>
                <a:sym typeface="MS Gothic"/>
              </a:rPr>
              <a:t>2. </a:t>
            </a:r>
            <a:r>
              <a:rPr b="0" i="0" lang="ja" sz="1400" u="none" cap="none" strike="noStrike">
                <a:solidFill>
                  <a:srgbClr val="00B0F0"/>
                </a:solidFill>
                <a:latin typeface="MS Gothic"/>
                <a:ea typeface="MS Gothic"/>
                <a:cs typeface="MS Gothic"/>
                <a:sym typeface="MS Gothic"/>
              </a:rPr>
              <a:t>動作レイヤー</a:t>
            </a:r>
            <a:endParaRPr sz="1100"/>
          </a:p>
          <a:p>
            <a:pPr indent="0" lvl="0" marL="0" marR="0" rtl="0" algn="l">
              <a:lnSpc>
                <a:spcPct val="100000"/>
              </a:lnSpc>
              <a:spcBef>
                <a:spcPts val="0"/>
              </a:spcBef>
              <a:spcAft>
                <a:spcPts val="0"/>
              </a:spcAft>
              <a:buClr>
                <a:srgbClr val="1E4E79"/>
              </a:buClr>
              <a:buSzPts val="1400"/>
              <a:buFont typeface="MS Gothic"/>
              <a:buNone/>
            </a:pPr>
            <a:r>
              <a:rPr b="0" i="0" lang="ja" sz="1400" u="none" cap="none" strike="noStrike">
                <a:solidFill>
                  <a:srgbClr val="1E4E79"/>
                </a:solidFill>
                <a:latin typeface="MS Gothic"/>
                <a:ea typeface="MS Gothic"/>
                <a:cs typeface="MS Gothic"/>
                <a:sym typeface="MS Gothic"/>
              </a:rPr>
              <a:t>「Timeline」内にボックスを含める際に利用します。</a:t>
            </a:r>
            <a:endParaRPr sz="1100"/>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1E4E79"/>
              </a:buClr>
              <a:buSzPts val="1400"/>
              <a:buFont typeface="MS Gothic"/>
              <a:buNone/>
            </a:pPr>
            <a:r>
              <a:rPr b="0" i="0" lang="ja" sz="1400" u="none" cap="none" strike="noStrike">
                <a:solidFill>
                  <a:srgbClr val="1E4E79"/>
                </a:solidFill>
                <a:latin typeface="MS Gothic"/>
                <a:ea typeface="MS Gothic"/>
                <a:cs typeface="MS Gothic"/>
                <a:sym typeface="MS Gothic"/>
              </a:rPr>
              <a:t>3. </a:t>
            </a:r>
            <a:r>
              <a:rPr b="0" i="0" lang="ja" sz="1400" u="none" cap="none" strike="noStrike">
                <a:solidFill>
                  <a:srgbClr val="00B0F0"/>
                </a:solidFill>
                <a:latin typeface="MS Gothic"/>
                <a:ea typeface="MS Gothic"/>
                <a:cs typeface="MS Gothic"/>
                <a:sym typeface="MS Gothic"/>
              </a:rPr>
              <a:t>キーフレーム</a:t>
            </a:r>
            <a:endParaRPr sz="1100"/>
          </a:p>
          <a:p>
            <a:pPr indent="0" lvl="0" marL="0" marR="0" rtl="0" algn="l">
              <a:lnSpc>
                <a:spcPct val="100000"/>
              </a:lnSpc>
              <a:spcBef>
                <a:spcPts val="0"/>
              </a:spcBef>
              <a:spcAft>
                <a:spcPts val="0"/>
              </a:spcAft>
              <a:buClr>
                <a:srgbClr val="1E4E79"/>
              </a:buClr>
              <a:buSzPts val="1400"/>
              <a:buFont typeface="MS Gothic"/>
              <a:buNone/>
            </a:pPr>
            <a:r>
              <a:rPr b="0" i="0" lang="ja" sz="1400" u="none" cap="none" strike="noStrike">
                <a:solidFill>
                  <a:srgbClr val="1E4E79"/>
                </a:solidFill>
                <a:latin typeface="MS Gothic"/>
                <a:ea typeface="MS Gothic"/>
                <a:cs typeface="MS Gothic"/>
                <a:sym typeface="MS Gothic"/>
              </a:rPr>
              <a:t>「Timeline」内のボックスを</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1E4E79"/>
              </a:buClr>
              <a:buSzPts val="1400"/>
              <a:buFont typeface="MS Gothic"/>
              <a:buNone/>
            </a:pPr>
            <a:r>
              <a:rPr b="0" i="0" lang="ja" sz="1400" u="none" cap="none" strike="noStrike">
                <a:solidFill>
                  <a:srgbClr val="1E4E79"/>
                </a:solidFill>
                <a:latin typeface="MS Gothic"/>
                <a:ea typeface="MS Gothic"/>
                <a:cs typeface="MS Gothic"/>
                <a:sym typeface="MS Gothic"/>
              </a:rPr>
              <a:t>いつ実行させるかといった設定をする際に使用します。</a:t>
            </a:r>
            <a:endParaRPr sz="1100"/>
          </a:p>
        </p:txBody>
      </p:sp>
      <p:pic>
        <p:nvPicPr>
          <p:cNvPr id="346" name="Google Shape;346;p42"/>
          <p:cNvPicPr preferRelativeResize="0"/>
          <p:nvPr/>
        </p:nvPicPr>
        <p:blipFill rotWithShape="1">
          <a:blip r:embed="rId5">
            <a:alphaModFix/>
          </a:blip>
          <a:srcRect b="0" l="0" r="0" t="0"/>
          <a:stretch/>
        </p:blipFill>
        <p:spPr>
          <a:xfrm>
            <a:off x="401871" y="2190673"/>
            <a:ext cx="4469934" cy="2512870"/>
          </a:xfrm>
          <a:prstGeom prst="rect">
            <a:avLst/>
          </a:prstGeom>
          <a:noFill/>
          <a:ln>
            <a:noFill/>
          </a:ln>
        </p:spPr>
      </p:pic>
      <p:sp>
        <p:nvSpPr>
          <p:cNvPr id="347" name="Google Shape;347;p42"/>
          <p:cNvSpPr/>
          <p:nvPr/>
        </p:nvSpPr>
        <p:spPr>
          <a:xfrm>
            <a:off x="513315" y="2491593"/>
            <a:ext cx="5507285" cy="222895"/>
          </a:xfrm>
          <a:prstGeom prst="roundRect">
            <a:avLst>
              <a:gd fmla="val 16667" name="adj"/>
            </a:avLst>
          </a:prstGeom>
          <a:noFill/>
          <a:ln cap="flat" cmpd="sng" w="76200">
            <a:solidFill>
              <a:srgbClr val="FF0000"/>
            </a:solidFill>
            <a:prstDash val="solid"/>
            <a:miter lim="8000"/>
            <a:headEnd len="sm" w="sm" type="none"/>
            <a:tailEnd len="sm" w="sm" type="none"/>
          </a:ln>
        </p:spPr>
        <p:txBody>
          <a:bodyPr anchorCtr="0" anchor="ctr" bIns="34675" lIns="69375" spcFirstLastPara="1" rIns="69375" wrap="square" tIns="34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348" name="Google Shape;348;p42"/>
          <p:cNvSpPr/>
          <p:nvPr/>
        </p:nvSpPr>
        <p:spPr>
          <a:xfrm>
            <a:off x="513315" y="2721192"/>
            <a:ext cx="5507285" cy="197176"/>
          </a:xfrm>
          <a:prstGeom prst="roundRect">
            <a:avLst>
              <a:gd fmla="val 16667" name="adj"/>
            </a:avLst>
          </a:prstGeom>
          <a:noFill/>
          <a:ln cap="flat" cmpd="sng" w="76200">
            <a:solidFill>
              <a:srgbClr val="FF0000"/>
            </a:solidFill>
            <a:prstDash val="solid"/>
            <a:miter lim="8000"/>
            <a:headEnd len="sm" w="sm" type="none"/>
            <a:tailEnd len="sm" w="sm" type="none"/>
          </a:ln>
        </p:spPr>
        <p:txBody>
          <a:bodyPr anchorCtr="0" anchor="ctr" bIns="34675" lIns="69375" spcFirstLastPara="1" rIns="69375" wrap="square" tIns="34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349" name="Google Shape;349;p42"/>
          <p:cNvSpPr/>
          <p:nvPr/>
        </p:nvSpPr>
        <p:spPr>
          <a:xfrm>
            <a:off x="1773497" y="2802815"/>
            <a:ext cx="4090246" cy="197176"/>
          </a:xfrm>
          <a:prstGeom prst="roundRect">
            <a:avLst>
              <a:gd fmla="val 16667" name="adj"/>
            </a:avLst>
          </a:prstGeom>
          <a:noFill/>
          <a:ln cap="flat" cmpd="sng" w="76200">
            <a:solidFill>
              <a:srgbClr val="FF0000"/>
            </a:solidFill>
            <a:prstDash val="solid"/>
            <a:miter lim="8000"/>
            <a:headEnd len="sm" w="sm" type="none"/>
            <a:tailEnd len="sm" w="sm" type="none"/>
          </a:ln>
        </p:spPr>
        <p:txBody>
          <a:bodyPr anchorCtr="0" anchor="ctr" bIns="34675" lIns="69375" spcFirstLastPara="1" rIns="69375" wrap="square" tIns="34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350" name="Google Shape;350;p42"/>
          <p:cNvSpPr/>
          <p:nvPr/>
        </p:nvSpPr>
        <p:spPr>
          <a:xfrm>
            <a:off x="4000483" y="3088208"/>
            <a:ext cx="274273" cy="221873"/>
          </a:xfrm>
          <a:prstGeom prst="wedgeRoundRectCallout">
            <a:avLst>
              <a:gd fmla="val -59485" name="adj1"/>
              <a:gd fmla="val -118609" name="adj2"/>
              <a:gd fmla="val 0" name="adj3"/>
            </a:avLst>
          </a:prstGeom>
          <a:solidFill>
            <a:srgbClr val="FFFFFF"/>
          </a:solidFill>
          <a:ln cap="flat" cmpd="sng" w="28575">
            <a:solidFill>
              <a:srgbClr val="000000"/>
            </a:solidFill>
            <a:prstDash val="solid"/>
            <a:round/>
            <a:headEnd len="sm" w="sm" type="none"/>
            <a:tailEnd len="sm" w="sm" type="none"/>
          </a:ln>
        </p:spPr>
        <p:txBody>
          <a:bodyPr anchorCtr="0" anchor="ctr"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rPr b="0" i="0" lang="ja" sz="1400" u="none" cap="none" strike="noStrike">
                <a:solidFill>
                  <a:srgbClr val="000000"/>
                </a:solidFill>
                <a:latin typeface="Arial"/>
                <a:ea typeface="Arial"/>
                <a:cs typeface="Arial"/>
                <a:sym typeface="Arial"/>
              </a:rPr>
              <a:t>③ </a:t>
            </a:r>
            <a:endParaRPr sz="1100"/>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Arial"/>
              <a:ea typeface="Arial"/>
              <a:cs typeface="Arial"/>
              <a:sym typeface="Arial"/>
            </a:endParaRPr>
          </a:p>
        </p:txBody>
      </p:sp>
      <p:sp>
        <p:nvSpPr>
          <p:cNvPr id="351" name="Google Shape;351;p42"/>
          <p:cNvSpPr/>
          <p:nvPr/>
        </p:nvSpPr>
        <p:spPr>
          <a:xfrm>
            <a:off x="3129744" y="2269769"/>
            <a:ext cx="274273" cy="221873"/>
          </a:xfrm>
          <a:prstGeom prst="wedgeRoundRectCallout">
            <a:avLst>
              <a:gd fmla="val -1756" name="adj1"/>
              <a:gd fmla="val 83745" name="adj2"/>
              <a:gd fmla="val 0" name="adj3"/>
            </a:avLst>
          </a:prstGeom>
          <a:solidFill>
            <a:srgbClr val="FFFFFF"/>
          </a:solidFill>
          <a:ln cap="flat" cmpd="sng" w="28575">
            <a:solidFill>
              <a:srgbClr val="000000"/>
            </a:solidFill>
            <a:prstDash val="solid"/>
            <a:round/>
            <a:headEnd len="sm" w="sm" type="none"/>
            <a:tailEnd len="sm" w="sm" type="none"/>
          </a:ln>
        </p:spPr>
        <p:txBody>
          <a:bodyPr anchorCtr="0" anchor="ctr"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rPr b="0" i="0" lang="ja" sz="1400" u="none" cap="none" strike="noStrike">
                <a:solidFill>
                  <a:srgbClr val="000000"/>
                </a:solidFill>
                <a:latin typeface="Arial"/>
                <a:ea typeface="Arial"/>
                <a:cs typeface="Arial"/>
                <a:sym typeface="Arial"/>
              </a:rPr>
              <a:t>①</a:t>
            </a:r>
            <a:endParaRPr sz="1100"/>
          </a:p>
        </p:txBody>
      </p:sp>
      <p:sp>
        <p:nvSpPr>
          <p:cNvPr id="352" name="Google Shape;352;p42"/>
          <p:cNvSpPr/>
          <p:nvPr/>
        </p:nvSpPr>
        <p:spPr>
          <a:xfrm>
            <a:off x="705901" y="2970363"/>
            <a:ext cx="274273" cy="221873"/>
          </a:xfrm>
          <a:prstGeom prst="wedgeRoundRectCallout">
            <a:avLst>
              <a:gd fmla="val 51500" name="adj1"/>
              <a:gd fmla="val -90110" name="adj2"/>
              <a:gd fmla="val 0" name="adj3"/>
            </a:avLst>
          </a:prstGeom>
          <a:solidFill>
            <a:srgbClr val="FFFFFF"/>
          </a:solidFill>
          <a:ln cap="flat" cmpd="sng" w="28575">
            <a:solidFill>
              <a:srgbClr val="000000"/>
            </a:solidFill>
            <a:prstDash val="solid"/>
            <a:round/>
            <a:headEnd len="sm" w="sm" type="none"/>
            <a:tailEnd len="sm" w="sm" type="none"/>
          </a:ln>
        </p:spPr>
        <p:txBody>
          <a:bodyPr anchorCtr="0" anchor="ctr"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rPr b="0" i="0" lang="ja" sz="1400" u="none" cap="none" strike="noStrike">
                <a:solidFill>
                  <a:srgbClr val="000000"/>
                </a:solidFill>
                <a:latin typeface="Arial"/>
                <a:ea typeface="Arial"/>
                <a:cs typeface="Arial"/>
                <a:sym typeface="Arial"/>
              </a:rPr>
              <a:t>②</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56" name="Shape 356"/>
        <p:cNvGrpSpPr/>
        <p:nvPr/>
      </p:nvGrpSpPr>
      <p:grpSpPr>
        <a:xfrm>
          <a:off x="0" y="0"/>
          <a:ext cx="0" cy="0"/>
          <a:chOff x="0" y="0"/>
          <a:chExt cx="0" cy="0"/>
        </a:xfrm>
      </p:grpSpPr>
      <p:sp>
        <p:nvSpPr>
          <p:cNvPr id="357" name="Google Shape;357;p43"/>
          <p:cNvSpPr txBox="1"/>
          <p:nvPr>
            <p:ph idx="1" type="body"/>
          </p:nvPr>
        </p:nvSpPr>
        <p:spPr>
          <a:xfrm>
            <a:off x="306060" y="1126139"/>
            <a:ext cx="8531994" cy="3694906"/>
          </a:xfrm>
          <a:prstGeom prst="rect">
            <a:avLst/>
          </a:prstGeom>
          <a:noFill/>
          <a:ln>
            <a:noFill/>
          </a:ln>
        </p:spPr>
        <p:txBody>
          <a:bodyPr anchorCtr="0" anchor="t" bIns="51525" lIns="51525" spcFirstLastPara="1" rIns="51525" wrap="square" tIns="51525">
            <a:noAutofit/>
          </a:bodyPr>
          <a:lstStyle/>
          <a:p>
            <a:pPr indent="0" lvl="0" marL="0" marR="0" rtl="0" algn="l">
              <a:lnSpc>
                <a:spcPct val="100000"/>
              </a:lnSpc>
              <a:spcBef>
                <a:spcPts val="0"/>
              </a:spcBef>
              <a:spcAft>
                <a:spcPts val="0"/>
              </a:spcAft>
              <a:buClr>
                <a:schemeClr val="dk1"/>
              </a:buClr>
              <a:buSzPts val="600"/>
              <a:buFont typeface="Arial"/>
              <a:buNone/>
            </a:pPr>
            <a:r>
              <a:rPr b="0" i="0" lang="ja" sz="1400" u="none" cap="none" strike="noStrike">
                <a:solidFill>
                  <a:srgbClr val="1E4E79"/>
                </a:solidFill>
                <a:latin typeface="MS Gothic"/>
                <a:ea typeface="MS Gothic"/>
                <a:cs typeface="MS Gothic"/>
                <a:sym typeface="MS Gothic"/>
              </a:rPr>
              <a:t>モーションから作ってみましょう。</a:t>
            </a:r>
            <a:endParaRPr sz="1100"/>
          </a:p>
          <a:p>
            <a:pPr indent="0" lvl="0" marL="0" marR="0" rtl="0" algn="l">
              <a:lnSpc>
                <a:spcPct val="100000"/>
              </a:lnSpc>
              <a:spcBef>
                <a:spcPts val="0"/>
              </a:spcBef>
              <a:spcAft>
                <a:spcPts val="0"/>
              </a:spcAft>
              <a:buClr>
                <a:schemeClr val="dk1"/>
              </a:buClr>
              <a:buSzPts val="600"/>
              <a:buFont typeface="Arial"/>
              <a:buNone/>
            </a:pPr>
            <a:r>
              <a:rPr b="0" i="0" lang="ja" sz="1400" u="none" cap="none" strike="noStrike">
                <a:solidFill>
                  <a:srgbClr val="1E4E79"/>
                </a:solidFill>
                <a:latin typeface="MS Gothic"/>
                <a:ea typeface="MS Gothic"/>
                <a:cs typeface="MS Gothic"/>
                <a:sym typeface="MS Gothic"/>
              </a:rPr>
              <a:t>ロボットビューのロボット本体の手、足、頭の部分でクリックすると個別の部位でモーターの数値を変えられます。</a:t>
            </a:r>
            <a:endParaRPr sz="1100"/>
          </a:p>
          <a:p>
            <a:pPr indent="0" lvl="0" marL="0" marR="0" rtl="0" algn="l">
              <a:lnSpc>
                <a:spcPct val="100000"/>
              </a:lnSpc>
              <a:spcBef>
                <a:spcPts val="0"/>
              </a:spcBef>
              <a:spcAft>
                <a:spcPts val="0"/>
              </a:spcAft>
              <a:buClr>
                <a:schemeClr val="dk1"/>
              </a:buClr>
              <a:buSzPts val="600"/>
              <a:buFont typeface="Arial"/>
              <a:buNone/>
            </a:pPr>
            <a:r>
              <a:rPr b="0" i="0" lang="ja" sz="1400" u="none" cap="none" strike="noStrike">
                <a:solidFill>
                  <a:srgbClr val="1E4E79"/>
                </a:solidFill>
                <a:latin typeface="MS Gothic"/>
                <a:ea typeface="MS Gothic"/>
                <a:cs typeface="MS Gothic"/>
                <a:sym typeface="MS Gothic"/>
              </a:rPr>
              <a:t>どう動くか実際に動かして場所を確認します。</a:t>
            </a:r>
            <a:endParaRPr sz="1100"/>
          </a:p>
          <a:p>
            <a:pPr indent="0" lvl="0" marL="0" marR="0" rtl="0" algn="l">
              <a:lnSpc>
                <a:spcPct val="100000"/>
              </a:lnSpc>
              <a:spcBef>
                <a:spcPts val="0"/>
              </a:spcBef>
              <a:spcAft>
                <a:spcPts val="0"/>
              </a:spcAft>
              <a:buClr>
                <a:srgbClr val="1E4E79"/>
              </a:buClr>
              <a:buSzPts val="800"/>
              <a:buFont typeface="Arial"/>
              <a:buNone/>
            </a:pPr>
            <a:r>
              <a:rPr b="0" i="0" lang="ja" sz="1400" u="none" cap="none" strike="noStrike">
                <a:solidFill>
                  <a:srgbClr val="FF0000"/>
                </a:solidFill>
                <a:latin typeface="MS Gothic"/>
                <a:ea typeface="MS Gothic"/>
                <a:cs typeface="MS Gothic"/>
                <a:sym typeface="MS Gothic"/>
              </a:rPr>
              <a:t>実機を用いて動かす場合、バランスを崩して倒れることがあるので、必ずゆっくりと動かし、上半身で行ってください</a:t>
            </a:r>
            <a:endParaRPr sz="1100"/>
          </a:p>
        </p:txBody>
      </p:sp>
      <p:sp>
        <p:nvSpPr>
          <p:cNvPr id="358" name="Google Shape;358;p43"/>
          <p:cNvSpPr txBox="1"/>
          <p:nvPr>
            <p:ph type="title"/>
          </p:nvPr>
        </p:nvSpPr>
        <p:spPr>
          <a:xfrm>
            <a:off x="1487742" y="756722"/>
            <a:ext cx="6168723" cy="273719"/>
          </a:xfrm>
          <a:prstGeom prst="rect">
            <a:avLst/>
          </a:prstGeom>
          <a:noFill/>
          <a:ln>
            <a:noFill/>
          </a:ln>
        </p:spPr>
        <p:txBody>
          <a:bodyPr anchorCtr="0" anchor="ctr" bIns="51525" lIns="51525" spcFirstLastPara="1" rIns="51525" wrap="square" tIns="51525">
            <a:noAutofit/>
          </a:bodyPr>
          <a:lstStyle/>
          <a:p>
            <a:pPr indent="0" lvl="0" marL="0" marR="0" rtl="0" algn="ctr">
              <a:lnSpc>
                <a:spcPct val="90000"/>
              </a:lnSpc>
              <a:spcBef>
                <a:spcPts val="0"/>
              </a:spcBef>
              <a:spcAft>
                <a:spcPts val="0"/>
              </a:spcAft>
              <a:buClr>
                <a:srgbClr val="4A4A4A"/>
              </a:buClr>
              <a:buSzPts val="800"/>
              <a:buFont typeface="Calibri"/>
              <a:buNone/>
            </a:pPr>
            <a:r>
              <a:rPr b="0" i="0" lang="ja" sz="1600" u="none" cap="none" strike="noStrike">
                <a:solidFill>
                  <a:srgbClr val="4A4A4A"/>
                </a:solidFill>
                <a:latin typeface="MS Gothic"/>
                <a:ea typeface="MS Gothic"/>
                <a:cs typeface="MS Gothic"/>
                <a:sym typeface="MS Gothic"/>
              </a:rPr>
              <a:t>Timelineボックス概要</a:t>
            </a:r>
            <a:endParaRPr sz="1100"/>
          </a:p>
        </p:txBody>
      </p:sp>
      <p:sp>
        <p:nvSpPr>
          <p:cNvPr id="359" name="Google Shape;359;p43"/>
          <p:cNvSpPr txBox="1"/>
          <p:nvPr>
            <p:ph idx="2" type="subTitle"/>
          </p:nvPr>
        </p:nvSpPr>
        <p:spPr>
          <a:xfrm>
            <a:off x="586206" y="24186"/>
            <a:ext cx="7984728" cy="636842"/>
          </a:xfrm>
          <a:prstGeom prst="rect">
            <a:avLst/>
          </a:prstGeom>
          <a:noFill/>
          <a:ln>
            <a:noFill/>
          </a:ln>
        </p:spPr>
        <p:txBody>
          <a:bodyPr anchorCtr="0" anchor="ctr" bIns="51525" lIns="51525" spcFirstLastPara="1" rIns="51525" wrap="square" tIns="51525">
            <a:noAutofit/>
          </a:bodyPr>
          <a:lstStyle/>
          <a:p>
            <a:pPr indent="-50800" lvl="0" marL="177800" marR="0" rtl="0" algn="ctr">
              <a:lnSpc>
                <a:spcPct val="100000"/>
              </a:lnSpc>
              <a:spcBef>
                <a:spcPts val="0"/>
              </a:spcBef>
              <a:spcAft>
                <a:spcPts val="0"/>
              </a:spcAft>
              <a:buClr>
                <a:srgbClr val="FFFFFF"/>
              </a:buClr>
              <a:buSzPts val="2000"/>
              <a:buFont typeface="Arial"/>
              <a:buNone/>
            </a:pPr>
            <a:r>
              <a:rPr b="0" i="0" lang="ja" sz="2000" u="none" cap="none" strike="noStrike">
                <a:solidFill>
                  <a:srgbClr val="FFFFFF"/>
                </a:solidFill>
                <a:latin typeface="MS Gothic"/>
                <a:ea typeface="MS Gothic"/>
                <a:cs typeface="MS Gothic"/>
                <a:sym typeface="MS Gothic"/>
              </a:rPr>
              <a:t>動かしてみよう</a:t>
            </a:r>
            <a:endParaRPr sz="1100"/>
          </a:p>
        </p:txBody>
      </p:sp>
      <p:sp>
        <p:nvSpPr>
          <p:cNvPr id="360" name="Google Shape;360;p43"/>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000000"/>
              </a:buClr>
              <a:buSzPts val="1100"/>
              <a:buFont typeface="Arial"/>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pic>
        <p:nvPicPr>
          <p:cNvPr id="361" name="Google Shape;361;p43"/>
          <p:cNvPicPr preferRelativeResize="0"/>
          <p:nvPr/>
        </p:nvPicPr>
        <p:blipFill rotWithShape="1">
          <a:blip r:embed="rId3">
            <a:alphaModFix/>
          </a:blip>
          <a:srcRect b="0" l="0" r="0" t="0"/>
          <a:stretch/>
        </p:blipFill>
        <p:spPr>
          <a:xfrm>
            <a:off x="165685" y="791625"/>
            <a:ext cx="334507" cy="334507"/>
          </a:xfrm>
          <a:prstGeom prst="rect">
            <a:avLst/>
          </a:prstGeom>
          <a:noFill/>
          <a:ln>
            <a:noFill/>
          </a:ln>
        </p:spPr>
      </p:pic>
      <p:pic>
        <p:nvPicPr>
          <p:cNvPr id="362" name="Google Shape;362;p43"/>
          <p:cNvPicPr preferRelativeResize="0"/>
          <p:nvPr/>
        </p:nvPicPr>
        <p:blipFill rotWithShape="1">
          <a:blip r:embed="rId4">
            <a:alphaModFix/>
          </a:blip>
          <a:srcRect b="0" l="0" r="0" t="0"/>
          <a:stretch/>
        </p:blipFill>
        <p:spPr>
          <a:xfrm>
            <a:off x="705913" y="791625"/>
            <a:ext cx="334507" cy="334507"/>
          </a:xfrm>
          <a:prstGeom prst="rect">
            <a:avLst/>
          </a:prstGeom>
          <a:noFill/>
          <a:ln>
            <a:noFill/>
          </a:ln>
        </p:spPr>
      </p:pic>
      <p:pic>
        <p:nvPicPr>
          <p:cNvPr id="363" name="Google Shape;363;p43"/>
          <p:cNvPicPr preferRelativeResize="0"/>
          <p:nvPr/>
        </p:nvPicPr>
        <p:blipFill rotWithShape="1">
          <a:blip r:embed="rId5">
            <a:alphaModFix/>
          </a:blip>
          <a:srcRect b="0" l="0" r="0" t="0"/>
          <a:stretch/>
        </p:blipFill>
        <p:spPr>
          <a:xfrm>
            <a:off x="426161" y="2324644"/>
            <a:ext cx="4112323" cy="2312020"/>
          </a:xfrm>
          <a:prstGeom prst="rect">
            <a:avLst/>
          </a:prstGeom>
          <a:noFill/>
          <a:ln>
            <a:noFill/>
          </a:ln>
        </p:spPr>
      </p:pic>
      <p:sp>
        <p:nvSpPr>
          <p:cNvPr id="364" name="Google Shape;364;p43"/>
          <p:cNvSpPr txBox="1"/>
          <p:nvPr/>
        </p:nvSpPr>
        <p:spPr>
          <a:xfrm>
            <a:off x="5734323" y="2225061"/>
            <a:ext cx="3103732" cy="2511034"/>
          </a:xfrm>
          <a:prstGeom prst="rect">
            <a:avLst/>
          </a:prstGeom>
          <a:noFill/>
          <a:ln>
            <a:noFill/>
          </a:ln>
        </p:spPr>
        <p:txBody>
          <a:bodyPr anchorCtr="0" anchor="t" bIns="34675" lIns="69375" spcFirstLastPara="1" rIns="69375" wrap="square" tIns="34675">
            <a:noAutofit/>
          </a:bodyPr>
          <a:lstStyle/>
          <a:p>
            <a:pPr indent="0" lvl="0" marL="0" marR="0" rtl="0" algn="l">
              <a:lnSpc>
                <a:spcPct val="100000"/>
              </a:lnSpc>
              <a:spcBef>
                <a:spcPts val="0"/>
              </a:spcBef>
              <a:spcAft>
                <a:spcPts val="0"/>
              </a:spcAft>
              <a:buClr>
                <a:srgbClr val="1E4E79"/>
              </a:buClr>
              <a:buSzPts val="300"/>
              <a:buFont typeface="Arial"/>
              <a:buNone/>
            </a:pPr>
            <a:r>
              <a:rPr b="0" i="0" lang="ja" sz="1100" u="none" cap="none" strike="noStrike">
                <a:solidFill>
                  <a:srgbClr val="1E4E79"/>
                </a:solidFill>
                <a:latin typeface="MS Gothic"/>
                <a:ea typeface="MS Gothic"/>
                <a:cs typeface="MS Gothic"/>
                <a:sym typeface="MS Gothic"/>
              </a:rPr>
              <a:t>ポーズが決まったらモーションフレームの２５フレームをクリックしブルーのラインを持ってきます。</a:t>
            </a:r>
            <a:endParaRPr sz="1100"/>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1E4E79"/>
              </a:buClr>
              <a:buSzPts val="300"/>
              <a:buFont typeface="Arial"/>
              <a:buNone/>
            </a:pPr>
            <a:r>
              <a:rPr b="0" i="0" lang="ja" sz="1100" u="none" cap="none" strike="noStrike">
                <a:solidFill>
                  <a:srgbClr val="1E4E79"/>
                </a:solidFill>
                <a:latin typeface="MS Gothic"/>
                <a:ea typeface="MS Gothic"/>
                <a:cs typeface="MS Gothic"/>
                <a:sym typeface="MS Gothic"/>
              </a:rPr>
              <a:t>そのままPCのＦ8を押してポーズを記憶させます。</a:t>
            </a:r>
            <a:endParaRPr sz="1100"/>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1E4E79"/>
              </a:buClr>
              <a:buSzPts val="300"/>
              <a:buFont typeface="Arial"/>
              <a:buNone/>
            </a:pPr>
            <a:r>
              <a:rPr b="0" i="0" lang="ja" sz="1100" u="none" cap="none" strike="noStrike">
                <a:solidFill>
                  <a:srgbClr val="1E4E79"/>
                </a:solidFill>
                <a:latin typeface="MS Gothic"/>
                <a:ea typeface="MS Gothic"/>
                <a:cs typeface="MS Gothic"/>
                <a:sym typeface="MS Gothic"/>
              </a:rPr>
              <a:t>この要領でポーズを作り記憶させます。</a:t>
            </a:r>
            <a:endParaRPr sz="1100"/>
          </a:p>
          <a:p>
            <a:pPr indent="0" lvl="0" marL="0" marR="0" rtl="0" algn="l">
              <a:lnSpc>
                <a:spcPct val="100000"/>
              </a:lnSpc>
              <a:spcBef>
                <a:spcPts val="0"/>
              </a:spcBef>
              <a:spcAft>
                <a:spcPts val="0"/>
              </a:spcAft>
              <a:buClr>
                <a:srgbClr val="1E4E79"/>
              </a:buClr>
              <a:buSzPts val="300"/>
              <a:buFont typeface="Arial"/>
              <a:buNone/>
            </a:pPr>
            <a:r>
              <a:rPr b="0" i="0" lang="ja" sz="1100" u="none" cap="none" strike="noStrike">
                <a:solidFill>
                  <a:srgbClr val="1E4E79"/>
                </a:solidFill>
                <a:latin typeface="MS Gothic"/>
                <a:ea typeface="MS Gothic"/>
                <a:cs typeface="MS Gothic"/>
                <a:sym typeface="MS Gothic"/>
              </a:rPr>
              <a:t>動きの速さはポーズからポーズまでの間が</a:t>
            </a:r>
            <a:endParaRPr sz="1100"/>
          </a:p>
          <a:p>
            <a:pPr indent="0" lvl="0" marL="0" marR="0" rtl="0" algn="l">
              <a:lnSpc>
                <a:spcPct val="100000"/>
              </a:lnSpc>
              <a:spcBef>
                <a:spcPts val="0"/>
              </a:spcBef>
              <a:spcAft>
                <a:spcPts val="0"/>
              </a:spcAft>
              <a:buClr>
                <a:srgbClr val="1E4E79"/>
              </a:buClr>
              <a:buSzPts val="300"/>
              <a:buFont typeface="Arial"/>
              <a:buNone/>
            </a:pPr>
            <a:r>
              <a:rPr b="0" i="0" lang="ja" sz="1100" u="none" cap="none" strike="noStrike">
                <a:solidFill>
                  <a:srgbClr val="1E4E79"/>
                </a:solidFill>
                <a:latin typeface="MS Gothic"/>
                <a:ea typeface="MS Gothic"/>
                <a:cs typeface="MS Gothic"/>
                <a:sym typeface="MS Gothic"/>
              </a:rPr>
              <a:t>長いほどゆっくりに、</a:t>
            </a:r>
            <a:endParaRPr sz="1100"/>
          </a:p>
          <a:p>
            <a:pPr indent="0" lvl="0" marL="0" marR="0" rtl="0" algn="l">
              <a:lnSpc>
                <a:spcPct val="100000"/>
              </a:lnSpc>
              <a:spcBef>
                <a:spcPts val="0"/>
              </a:spcBef>
              <a:spcAft>
                <a:spcPts val="0"/>
              </a:spcAft>
              <a:buClr>
                <a:srgbClr val="1E4E79"/>
              </a:buClr>
              <a:buSzPts val="300"/>
              <a:buFont typeface="Arial"/>
              <a:buNone/>
            </a:pPr>
            <a:r>
              <a:rPr b="0" i="0" lang="ja" sz="1100" u="none" cap="none" strike="noStrike">
                <a:solidFill>
                  <a:srgbClr val="1E4E79"/>
                </a:solidFill>
                <a:latin typeface="MS Gothic"/>
                <a:ea typeface="MS Gothic"/>
                <a:cs typeface="MS Gothic"/>
                <a:sym typeface="MS Gothic"/>
              </a:rPr>
              <a:t>短いほど早い動作になります。</a:t>
            </a:r>
            <a:endParaRPr sz="1100"/>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1E4E79"/>
              </a:buClr>
              <a:buSzPts val="300"/>
              <a:buFont typeface="Arial"/>
              <a:buNone/>
            </a:pPr>
            <a:r>
              <a:rPr b="0" i="0" lang="ja" sz="1100" u="none" cap="none" strike="noStrike">
                <a:solidFill>
                  <a:srgbClr val="1E4E79"/>
                </a:solidFill>
                <a:latin typeface="MS Gothic"/>
                <a:ea typeface="MS Gothic"/>
                <a:cs typeface="MS Gothic"/>
                <a:sym typeface="MS Gothic"/>
              </a:rPr>
              <a:t>ポーズを入力する時は必ず</a:t>
            </a:r>
            <a:r>
              <a:rPr b="0" i="0" lang="ja" sz="1100" u="none" cap="none" strike="noStrike">
                <a:solidFill>
                  <a:srgbClr val="FF0000"/>
                </a:solidFill>
                <a:latin typeface="MS Gothic"/>
                <a:ea typeface="MS Gothic"/>
                <a:cs typeface="MS Gothic"/>
                <a:sym typeface="MS Gothic"/>
              </a:rPr>
              <a:t>２５フレーム以上間隔をあけてください。</a:t>
            </a:r>
            <a:endParaRPr sz="1100"/>
          </a:p>
          <a:p>
            <a:pPr indent="0" lvl="0" marL="0" marR="0" rtl="0" algn="l">
              <a:lnSpc>
                <a:spcPct val="100000"/>
              </a:lnSpc>
              <a:spcBef>
                <a:spcPts val="0"/>
              </a:spcBef>
              <a:spcAft>
                <a:spcPts val="0"/>
              </a:spcAft>
              <a:buClr>
                <a:srgbClr val="1E4E79"/>
              </a:buClr>
              <a:buSzPts val="300"/>
              <a:buFont typeface="Arial"/>
              <a:buNone/>
            </a:pPr>
            <a:r>
              <a:rPr b="0" i="0" lang="ja" sz="1100" u="none" cap="none" strike="noStrike">
                <a:solidFill>
                  <a:srgbClr val="FF0000"/>
                </a:solidFill>
                <a:latin typeface="MS Gothic"/>
                <a:ea typeface="MS Gothic"/>
                <a:cs typeface="MS Gothic"/>
                <a:sym typeface="MS Gothic"/>
              </a:rPr>
              <a:t>バランスを崩して転倒する可能性が高くなります。</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68" name="Shape 368"/>
        <p:cNvGrpSpPr/>
        <p:nvPr/>
      </p:nvGrpSpPr>
      <p:grpSpPr>
        <a:xfrm>
          <a:off x="0" y="0"/>
          <a:ext cx="0" cy="0"/>
          <a:chOff x="0" y="0"/>
          <a:chExt cx="0" cy="0"/>
        </a:xfrm>
      </p:grpSpPr>
      <p:sp>
        <p:nvSpPr>
          <p:cNvPr id="369" name="Google Shape;369;p44"/>
          <p:cNvSpPr txBox="1"/>
          <p:nvPr>
            <p:ph idx="1" type="body"/>
          </p:nvPr>
        </p:nvSpPr>
        <p:spPr>
          <a:xfrm>
            <a:off x="306060" y="1126139"/>
            <a:ext cx="8531994" cy="3694906"/>
          </a:xfrm>
          <a:prstGeom prst="rect">
            <a:avLst/>
          </a:prstGeom>
          <a:noFill/>
          <a:ln>
            <a:noFill/>
          </a:ln>
        </p:spPr>
        <p:txBody>
          <a:bodyPr anchorCtr="0" anchor="t" bIns="51525" lIns="51525" spcFirstLastPara="1" rIns="51525" wrap="square" tIns="51525">
            <a:noAutofit/>
          </a:bodyPr>
          <a:lstStyle/>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ここではモーションと同時に動かすボックスを設定します。</a:t>
            </a:r>
            <a:endParaRPr sz="1100"/>
          </a:p>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キーフレームをクリックしながらボックスを起動するフレームを決めます。</a:t>
            </a:r>
            <a:endParaRPr sz="1100"/>
          </a:p>
          <a:p>
            <a:pPr indent="0" lvl="0" marL="0" marR="0" rtl="0" algn="l">
              <a:lnSpc>
                <a:spcPct val="100000"/>
              </a:lnSpc>
              <a:spcBef>
                <a:spcPts val="0"/>
              </a:spcBef>
              <a:spcAft>
                <a:spcPts val="0"/>
              </a:spcAft>
              <a:buClr>
                <a:srgbClr val="1E4E79"/>
              </a:buClr>
              <a:buSzPts val="800"/>
              <a:buFont typeface="Arial"/>
              <a:buNone/>
            </a:pPr>
            <a:r>
              <a:rPr b="0" i="0" lang="ja" sz="1400" u="none" cap="none" strike="noStrike">
                <a:solidFill>
                  <a:srgbClr val="1E4E79"/>
                </a:solidFill>
                <a:latin typeface="MS Gothic"/>
                <a:ea typeface="MS Gothic"/>
                <a:cs typeface="MS Gothic"/>
                <a:sym typeface="MS Gothic"/>
              </a:rPr>
              <a:t>フローダイアグラムに任意のボックスを配置し左側の紐をつなぎます。</a:t>
            </a:r>
            <a:endParaRPr sz="1100"/>
          </a:p>
        </p:txBody>
      </p:sp>
      <p:sp>
        <p:nvSpPr>
          <p:cNvPr id="370" name="Google Shape;370;p44"/>
          <p:cNvSpPr txBox="1"/>
          <p:nvPr>
            <p:ph type="title"/>
          </p:nvPr>
        </p:nvSpPr>
        <p:spPr>
          <a:xfrm>
            <a:off x="1487742" y="756722"/>
            <a:ext cx="6168723" cy="273719"/>
          </a:xfrm>
          <a:prstGeom prst="rect">
            <a:avLst/>
          </a:prstGeom>
          <a:noFill/>
          <a:ln>
            <a:noFill/>
          </a:ln>
        </p:spPr>
        <p:txBody>
          <a:bodyPr anchorCtr="0" anchor="ctr" bIns="51525" lIns="51525" spcFirstLastPara="1" rIns="51525" wrap="square" tIns="51525">
            <a:noAutofit/>
          </a:bodyPr>
          <a:lstStyle/>
          <a:p>
            <a:pPr indent="0" lvl="0" marL="0" marR="0" rtl="0" algn="ctr">
              <a:lnSpc>
                <a:spcPct val="90000"/>
              </a:lnSpc>
              <a:spcBef>
                <a:spcPts val="0"/>
              </a:spcBef>
              <a:spcAft>
                <a:spcPts val="0"/>
              </a:spcAft>
              <a:buClr>
                <a:srgbClr val="4A4A4A"/>
              </a:buClr>
              <a:buSzPts val="800"/>
              <a:buFont typeface="Calibri"/>
              <a:buNone/>
            </a:pPr>
            <a:r>
              <a:rPr b="0" i="0" lang="ja" sz="1600" u="none" cap="none" strike="noStrike">
                <a:solidFill>
                  <a:srgbClr val="4A4A4A"/>
                </a:solidFill>
                <a:latin typeface="MS Gothic"/>
                <a:ea typeface="MS Gothic"/>
                <a:cs typeface="MS Gothic"/>
                <a:sym typeface="MS Gothic"/>
              </a:rPr>
              <a:t>Timelineボックス　動作レイヤー</a:t>
            </a:r>
            <a:endParaRPr sz="1100"/>
          </a:p>
        </p:txBody>
      </p:sp>
      <p:sp>
        <p:nvSpPr>
          <p:cNvPr id="371" name="Google Shape;371;p44"/>
          <p:cNvSpPr txBox="1"/>
          <p:nvPr>
            <p:ph idx="2" type="subTitle"/>
          </p:nvPr>
        </p:nvSpPr>
        <p:spPr>
          <a:xfrm>
            <a:off x="586206" y="24186"/>
            <a:ext cx="7984728" cy="636842"/>
          </a:xfrm>
          <a:prstGeom prst="rect">
            <a:avLst/>
          </a:prstGeom>
          <a:noFill/>
          <a:ln>
            <a:noFill/>
          </a:ln>
        </p:spPr>
        <p:txBody>
          <a:bodyPr anchorCtr="0" anchor="ctr" bIns="51525" lIns="51525" spcFirstLastPara="1" rIns="51525" wrap="square" tIns="51525">
            <a:noAutofit/>
          </a:bodyPr>
          <a:lstStyle/>
          <a:p>
            <a:pPr indent="-50800" lvl="0" marL="177800" marR="0" rtl="0" algn="ctr">
              <a:lnSpc>
                <a:spcPct val="100000"/>
              </a:lnSpc>
              <a:spcBef>
                <a:spcPts val="0"/>
              </a:spcBef>
              <a:spcAft>
                <a:spcPts val="0"/>
              </a:spcAft>
              <a:buClr>
                <a:srgbClr val="FFFFFF"/>
              </a:buClr>
              <a:buSzPts val="2000"/>
              <a:buFont typeface="Arial"/>
              <a:buNone/>
            </a:pPr>
            <a:r>
              <a:rPr b="0" i="0" lang="ja" sz="2000" u="none" cap="none" strike="noStrike">
                <a:solidFill>
                  <a:srgbClr val="FFFFFF"/>
                </a:solidFill>
                <a:latin typeface="MS Gothic"/>
                <a:ea typeface="MS Gothic"/>
                <a:cs typeface="MS Gothic"/>
                <a:sym typeface="MS Gothic"/>
              </a:rPr>
              <a:t>動かしてみよう</a:t>
            </a:r>
            <a:endParaRPr sz="1100"/>
          </a:p>
        </p:txBody>
      </p:sp>
      <p:sp>
        <p:nvSpPr>
          <p:cNvPr id="372" name="Google Shape;372;p44"/>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000000"/>
              </a:buClr>
              <a:buSzPts val="1100"/>
              <a:buFont typeface="Arial"/>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pic>
        <p:nvPicPr>
          <p:cNvPr id="373" name="Google Shape;373;p44"/>
          <p:cNvPicPr preferRelativeResize="0"/>
          <p:nvPr/>
        </p:nvPicPr>
        <p:blipFill rotWithShape="1">
          <a:blip r:embed="rId3">
            <a:alphaModFix/>
          </a:blip>
          <a:srcRect b="0" l="0" r="0" t="0"/>
          <a:stretch/>
        </p:blipFill>
        <p:spPr>
          <a:xfrm>
            <a:off x="165685" y="791625"/>
            <a:ext cx="334507" cy="334507"/>
          </a:xfrm>
          <a:prstGeom prst="rect">
            <a:avLst/>
          </a:prstGeom>
          <a:noFill/>
          <a:ln>
            <a:noFill/>
          </a:ln>
        </p:spPr>
      </p:pic>
      <p:pic>
        <p:nvPicPr>
          <p:cNvPr id="374" name="Google Shape;374;p44"/>
          <p:cNvPicPr preferRelativeResize="0"/>
          <p:nvPr/>
        </p:nvPicPr>
        <p:blipFill rotWithShape="1">
          <a:blip r:embed="rId4">
            <a:alphaModFix/>
          </a:blip>
          <a:srcRect b="0" l="0" r="0" t="0"/>
          <a:stretch/>
        </p:blipFill>
        <p:spPr>
          <a:xfrm>
            <a:off x="705913" y="791625"/>
            <a:ext cx="334507" cy="334507"/>
          </a:xfrm>
          <a:prstGeom prst="rect">
            <a:avLst/>
          </a:prstGeom>
          <a:noFill/>
          <a:ln>
            <a:noFill/>
          </a:ln>
        </p:spPr>
      </p:pic>
      <p:sp>
        <p:nvSpPr>
          <p:cNvPr id="375" name="Google Shape;375;p44"/>
          <p:cNvSpPr txBox="1"/>
          <p:nvPr/>
        </p:nvSpPr>
        <p:spPr>
          <a:xfrm>
            <a:off x="5942607" y="2475127"/>
            <a:ext cx="2895397" cy="2314878"/>
          </a:xfrm>
          <a:prstGeom prst="rect">
            <a:avLst/>
          </a:prstGeom>
          <a:noFill/>
          <a:ln>
            <a:noFill/>
          </a:ln>
        </p:spPr>
        <p:txBody>
          <a:bodyPr anchorCtr="0" anchor="t" bIns="34675" lIns="69375" spcFirstLastPara="1" rIns="69375" wrap="square" tIns="34675">
            <a:noAutofit/>
          </a:bodyPr>
          <a:lstStyle/>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今回は「Say」ボックスを配置して手をあげるモーションと同時に「手をあげます」といわせてみます。</a:t>
            </a:r>
            <a:endParaRPr sz="1100"/>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このまま再生マークで実行すると「手をあげます」と言いながら、手をあげる動作をするはずです。</a:t>
            </a:r>
            <a:endParaRPr sz="1100"/>
          </a:p>
        </p:txBody>
      </p:sp>
      <p:pic>
        <p:nvPicPr>
          <p:cNvPr id="376" name="Google Shape;376;p44"/>
          <p:cNvPicPr preferRelativeResize="0"/>
          <p:nvPr/>
        </p:nvPicPr>
        <p:blipFill rotWithShape="1">
          <a:blip r:embed="rId5">
            <a:alphaModFix/>
          </a:blip>
          <a:srcRect b="0" l="0" r="0" t="0"/>
          <a:stretch/>
        </p:blipFill>
        <p:spPr>
          <a:xfrm>
            <a:off x="429423" y="2069833"/>
            <a:ext cx="4303375" cy="241938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80" name="Shape 380"/>
        <p:cNvGrpSpPr/>
        <p:nvPr/>
      </p:nvGrpSpPr>
      <p:grpSpPr>
        <a:xfrm>
          <a:off x="0" y="0"/>
          <a:ext cx="0" cy="0"/>
          <a:chOff x="0" y="0"/>
          <a:chExt cx="0" cy="0"/>
        </a:xfrm>
      </p:grpSpPr>
      <p:sp>
        <p:nvSpPr>
          <p:cNvPr id="381" name="Google Shape;381;p45"/>
          <p:cNvSpPr txBox="1"/>
          <p:nvPr>
            <p:ph idx="1" type="body"/>
          </p:nvPr>
        </p:nvSpPr>
        <p:spPr>
          <a:xfrm>
            <a:off x="306060" y="1126139"/>
            <a:ext cx="8531994" cy="3694906"/>
          </a:xfrm>
          <a:prstGeom prst="rect">
            <a:avLst/>
          </a:prstGeom>
          <a:noFill/>
          <a:ln>
            <a:noFill/>
          </a:ln>
        </p:spPr>
        <p:txBody>
          <a:bodyPr anchorCtr="0" anchor="t" bIns="51525" lIns="51525" spcFirstLastPara="1" rIns="51525" wrap="square" tIns="51525">
            <a:noAutofit/>
          </a:bodyPr>
          <a:lstStyle/>
          <a:p>
            <a:pPr indent="0" lvl="0" marL="0" marR="0" rtl="0" algn="l">
              <a:lnSpc>
                <a:spcPct val="100000"/>
              </a:lnSpc>
              <a:spcBef>
                <a:spcPts val="0"/>
              </a:spcBef>
              <a:spcAft>
                <a:spcPts val="0"/>
              </a:spcAft>
              <a:buClr>
                <a:srgbClr val="1E4E79"/>
              </a:buClr>
              <a:buSzPts val="800"/>
              <a:buFont typeface="Arial"/>
              <a:buNone/>
            </a:pPr>
            <a:r>
              <a:rPr b="0" i="0" lang="ja" sz="1400" u="none" cap="none" strike="noStrike">
                <a:solidFill>
                  <a:srgbClr val="1E4E79"/>
                </a:solidFill>
                <a:latin typeface="MS Gothic"/>
                <a:ea typeface="MS Gothic"/>
                <a:cs typeface="MS Gothic"/>
                <a:sym typeface="MS Gothic"/>
              </a:rPr>
              <a:t>動作レイヤーは増やすことも挿入することもできます。</a:t>
            </a:r>
            <a:endParaRPr sz="1100"/>
          </a:p>
          <a:p>
            <a:pPr indent="0" lvl="0" marL="0" marR="0" rtl="0" algn="l">
              <a:lnSpc>
                <a:spcPct val="100000"/>
              </a:lnSpc>
              <a:spcBef>
                <a:spcPts val="0"/>
              </a:spcBef>
              <a:spcAft>
                <a:spcPts val="0"/>
              </a:spcAft>
              <a:buClr>
                <a:srgbClr val="1E4E79"/>
              </a:buClr>
              <a:buSzPts val="800"/>
              <a:buFont typeface="Arial"/>
              <a:buNone/>
            </a:pPr>
            <a:r>
              <a:rPr b="0" i="0" lang="ja" sz="1400" u="none" cap="none" strike="noStrike">
                <a:solidFill>
                  <a:srgbClr val="1E4E79"/>
                </a:solidFill>
                <a:latin typeface="MS Gothic"/>
                <a:ea typeface="MS Gothic"/>
                <a:cs typeface="MS Gothic"/>
                <a:sym typeface="MS Gothic"/>
              </a:rPr>
              <a:t>キーフレームの挿入したい部分に矢印を持っていき右クリックし「キーフレームの挿入」を選びます。</a:t>
            </a:r>
            <a:endParaRPr sz="1100"/>
          </a:p>
          <a:p>
            <a:pPr indent="0" lvl="0" marL="0" marR="0" rtl="0" algn="l">
              <a:lnSpc>
                <a:spcPct val="100000"/>
              </a:lnSpc>
              <a:spcBef>
                <a:spcPts val="0"/>
              </a:spcBef>
              <a:spcAft>
                <a:spcPts val="0"/>
              </a:spcAft>
              <a:buClr>
                <a:srgbClr val="1E4E79"/>
              </a:buClr>
              <a:buSzPts val="800"/>
              <a:buFont typeface="Arial"/>
              <a:buNone/>
            </a:pPr>
            <a:r>
              <a:rPr b="0" i="0" lang="ja" sz="1400" u="none" cap="none" strike="noStrike">
                <a:solidFill>
                  <a:srgbClr val="1E4E79"/>
                </a:solidFill>
                <a:latin typeface="MS Gothic"/>
                <a:ea typeface="MS Gothic"/>
                <a:cs typeface="MS Gothic"/>
                <a:sym typeface="MS Gothic"/>
              </a:rPr>
              <a:t>そうすることで同一レイヤー上に時間単位で動くボックスを配置できます。</a:t>
            </a:r>
            <a:endParaRPr sz="1100"/>
          </a:p>
          <a:p>
            <a:pPr indent="0" lvl="0" marL="0" marR="0" rtl="0" algn="l">
              <a:lnSpc>
                <a:spcPct val="100000"/>
              </a:lnSpc>
              <a:spcBef>
                <a:spcPts val="0"/>
              </a:spcBef>
              <a:spcAft>
                <a:spcPts val="0"/>
              </a:spcAft>
              <a:buClr>
                <a:srgbClr val="1E4E79"/>
              </a:buClr>
              <a:buSzPts val="800"/>
              <a:buFont typeface="Arial"/>
              <a:buNone/>
            </a:pPr>
            <a:r>
              <a:rPr b="0" i="0" lang="ja" sz="1400" u="none" cap="none" strike="noStrike">
                <a:solidFill>
                  <a:srgbClr val="1E4E79"/>
                </a:solidFill>
                <a:latin typeface="MS Gothic"/>
                <a:ea typeface="MS Gothic"/>
                <a:cs typeface="MS Gothic"/>
                <a:sym typeface="MS Gothic"/>
              </a:rPr>
              <a:t>やり方は挿入したキーフレームをクリックし</a:t>
            </a:r>
            <a:endParaRPr sz="1100"/>
          </a:p>
          <a:p>
            <a:pPr indent="0" lvl="0" marL="0" marR="0" rtl="0" algn="l">
              <a:lnSpc>
                <a:spcPct val="100000"/>
              </a:lnSpc>
              <a:spcBef>
                <a:spcPts val="0"/>
              </a:spcBef>
              <a:spcAft>
                <a:spcPts val="0"/>
              </a:spcAft>
              <a:buClr>
                <a:srgbClr val="1E4E79"/>
              </a:buClr>
              <a:buSzPts val="800"/>
              <a:buFont typeface="Arial"/>
              <a:buNone/>
            </a:pPr>
            <a:r>
              <a:rPr b="0" i="0" lang="ja" sz="1400" u="none" cap="none" strike="noStrike">
                <a:solidFill>
                  <a:srgbClr val="1E4E79"/>
                </a:solidFill>
                <a:latin typeface="MS Gothic"/>
                <a:ea typeface="MS Gothic"/>
                <a:cs typeface="MS Gothic"/>
                <a:sym typeface="MS Gothic"/>
              </a:rPr>
              <a:t>その時現れているフローダイアグラムにボックスをドラッグし、左側を紐でつなぐだけです。</a:t>
            </a:r>
            <a:endParaRPr sz="1100"/>
          </a:p>
          <a:p>
            <a:pPr indent="127000" lvl="0" marL="17780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1E4E79"/>
              </a:buClr>
              <a:buSzPts val="800"/>
              <a:buFont typeface="Arial"/>
              <a:buNone/>
            </a:pPr>
            <a:r>
              <a:t/>
            </a:r>
            <a:endParaRPr b="0" i="0" sz="1400" u="none" cap="none" strike="noStrike">
              <a:solidFill>
                <a:srgbClr val="1E4E79"/>
              </a:solidFill>
              <a:latin typeface="MS Gothic"/>
              <a:ea typeface="MS Gothic"/>
              <a:cs typeface="MS Gothic"/>
              <a:sym typeface="MS Gothic"/>
            </a:endParaRPr>
          </a:p>
        </p:txBody>
      </p:sp>
      <p:sp>
        <p:nvSpPr>
          <p:cNvPr id="382" name="Google Shape;382;p45"/>
          <p:cNvSpPr txBox="1"/>
          <p:nvPr>
            <p:ph type="title"/>
          </p:nvPr>
        </p:nvSpPr>
        <p:spPr>
          <a:xfrm>
            <a:off x="1487742" y="756722"/>
            <a:ext cx="6168723" cy="273719"/>
          </a:xfrm>
          <a:prstGeom prst="rect">
            <a:avLst/>
          </a:prstGeom>
          <a:noFill/>
          <a:ln>
            <a:noFill/>
          </a:ln>
        </p:spPr>
        <p:txBody>
          <a:bodyPr anchorCtr="0" anchor="ctr" bIns="51525" lIns="51525" spcFirstLastPara="1" rIns="51525" wrap="square" tIns="51525">
            <a:noAutofit/>
          </a:bodyPr>
          <a:lstStyle/>
          <a:p>
            <a:pPr indent="0" lvl="0" marL="0" marR="0" rtl="0" algn="ctr">
              <a:lnSpc>
                <a:spcPct val="90000"/>
              </a:lnSpc>
              <a:spcBef>
                <a:spcPts val="0"/>
              </a:spcBef>
              <a:spcAft>
                <a:spcPts val="0"/>
              </a:spcAft>
              <a:buClr>
                <a:srgbClr val="4A4A4A"/>
              </a:buClr>
              <a:buSzPts val="800"/>
              <a:buFont typeface="Calibri"/>
              <a:buNone/>
            </a:pPr>
            <a:r>
              <a:rPr b="0" i="0" lang="ja" sz="1600" u="none" cap="none" strike="noStrike">
                <a:solidFill>
                  <a:srgbClr val="4A4A4A"/>
                </a:solidFill>
                <a:latin typeface="MS Gothic"/>
                <a:ea typeface="MS Gothic"/>
                <a:cs typeface="MS Gothic"/>
                <a:sym typeface="MS Gothic"/>
              </a:rPr>
              <a:t>Timelineボックス　キーフレームの挿入</a:t>
            </a:r>
            <a:endParaRPr sz="1100"/>
          </a:p>
        </p:txBody>
      </p:sp>
      <p:sp>
        <p:nvSpPr>
          <p:cNvPr id="383" name="Google Shape;383;p45"/>
          <p:cNvSpPr txBox="1"/>
          <p:nvPr>
            <p:ph idx="2" type="subTitle"/>
          </p:nvPr>
        </p:nvSpPr>
        <p:spPr>
          <a:xfrm>
            <a:off x="586206" y="24186"/>
            <a:ext cx="7984728" cy="636842"/>
          </a:xfrm>
          <a:prstGeom prst="rect">
            <a:avLst/>
          </a:prstGeom>
          <a:noFill/>
          <a:ln>
            <a:noFill/>
          </a:ln>
        </p:spPr>
        <p:txBody>
          <a:bodyPr anchorCtr="0" anchor="ctr" bIns="51525" lIns="51525" spcFirstLastPara="1" rIns="51525" wrap="square" tIns="51525">
            <a:noAutofit/>
          </a:bodyPr>
          <a:lstStyle/>
          <a:p>
            <a:pPr indent="-50800" lvl="0" marL="177800" marR="0" rtl="0" algn="ctr">
              <a:lnSpc>
                <a:spcPct val="100000"/>
              </a:lnSpc>
              <a:spcBef>
                <a:spcPts val="0"/>
              </a:spcBef>
              <a:spcAft>
                <a:spcPts val="0"/>
              </a:spcAft>
              <a:buClr>
                <a:srgbClr val="FFFFFF"/>
              </a:buClr>
              <a:buSzPts val="2000"/>
              <a:buFont typeface="Arial"/>
              <a:buNone/>
            </a:pPr>
            <a:r>
              <a:rPr b="0" i="0" lang="ja" sz="2000" u="none" cap="none" strike="noStrike">
                <a:solidFill>
                  <a:srgbClr val="FFFFFF"/>
                </a:solidFill>
                <a:latin typeface="MS Gothic"/>
                <a:ea typeface="MS Gothic"/>
                <a:cs typeface="MS Gothic"/>
                <a:sym typeface="MS Gothic"/>
              </a:rPr>
              <a:t>動かしてみよう</a:t>
            </a:r>
            <a:endParaRPr sz="1100"/>
          </a:p>
        </p:txBody>
      </p:sp>
      <p:sp>
        <p:nvSpPr>
          <p:cNvPr id="384" name="Google Shape;384;p45"/>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000000"/>
              </a:buClr>
              <a:buSzPts val="1100"/>
              <a:buFont typeface="Arial"/>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pic>
        <p:nvPicPr>
          <p:cNvPr id="385" name="Google Shape;385;p45"/>
          <p:cNvPicPr preferRelativeResize="0"/>
          <p:nvPr/>
        </p:nvPicPr>
        <p:blipFill rotWithShape="1">
          <a:blip r:embed="rId3">
            <a:alphaModFix/>
          </a:blip>
          <a:srcRect b="0" l="0" r="0" t="0"/>
          <a:stretch/>
        </p:blipFill>
        <p:spPr>
          <a:xfrm>
            <a:off x="165685" y="791625"/>
            <a:ext cx="334507" cy="334507"/>
          </a:xfrm>
          <a:prstGeom prst="rect">
            <a:avLst/>
          </a:prstGeom>
          <a:noFill/>
          <a:ln>
            <a:noFill/>
          </a:ln>
        </p:spPr>
      </p:pic>
      <p:pic>
        <p:nvPicPr>
          <p:cNvPr id="386" name="Google Shape;386;p45"/>
          <p:cNvPicPr preferRelativeResize="0"/>
          <p:nvPr/>
        </p:nvPicPr>
        <p:blipFill rotWithShape="1">
          <a:blip r:embed="rId4">
            <a:alphaModFix/>
          </a:blip>
          <a:srcRect b="0" l="0" r="0" t="0"/>
          <a:stretch/>
        </p:blipFill>
        <p:spPr>
          <a:xfrm>
            <a:off x="705913" y="791625"/>
            <a:ext cx="334507" cy="334507"/>
          </a:xfrm>
          <a:prstGeom prst="rect">
            <a:avLst/>
          </a:prstGeom>
          <a:noFill/>
          <a:ln>
            <a:noFill/>
          </a:ln>
        </p:spPr>
      </p:pic>
      <p:sp>
        <p:nvSpPr>
          <p:cNvPr id="387" name="Google Shape;387;p45"/>
          <p:cNvSpPr txBox="1"/>
          <p:nvPr/>
        </p:nvSpPr>
        <p:spPr>
          <a:xfrm>
            <a:off x="5864843" y="2507549"/>
            <a:ext cx="2584691" cy="2146891"/>
          </a:xfrm>
          <a:prstGeom prst="rect">
            <a:avLst/>
          </a:prstGeom>
          <a:noFill/>
          <a:ln>
            <a:noFill/>
          </a:ln>
        </p:spPr>
        <p:txBody>
          <a:bodyPr anchorCtr="0" anchor="t" bIns="34675" lIns="69375" spcFirstLastPara="1" rIns="69375" wrap="square" tIns="34675">
            <a:noAutofit/>
          </a:bodyPr>
          <a:lstStyle/>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ここではモーションが変化するたびに「Say」を起動させ</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左手が上がると</a:t>
            </a:r>
            <a:endParaRPr sz="1100"/>
          </a:p>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「左手」</a:t>
            </a:r>
            <a:endParaRPr sz="1100"/>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右手が上がると</a:t>
            </a:r>
            <a:endParaRPr sz="1100"/>
          </a:p>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「右手」</a:t>
            </a:r>
            <a:endParaRPr sz="1100"/>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としました。</a:t>
            </a:r>
            <a:endParaRPr sz="1100"/>
          </a:p>
        </p:txBody>
      </p:sp>
      <p:pic>
        <p:nvPicPr>
          <p:cNvPr id="388" name="Google Shape;388;p45"/>
          <p:cNvPicPr preferRelativeResize="0"/>
          <p:nvPr/>
        </p:nvPicPr>
        <p:blipFill rotWithShape="1">
          <a:blip r:embed="rId5">
            <a:alphaModFix/>
          </a:blip>
          <a:srcRect b="0" l="0" r="0" t="0"/>
          <a:stretch/>
        </p:blipFill>
        <p:spPr>
          <a:xfrm>
            <a:off x="880428" y="2514516"/>
            <a:ext cx="3921475" cy="22046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9"/>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
        <p:nvSpPr>
          <p:cNvPr id="87" name="Google Shape;87;p19"/>
          <p:cNvSpPr txBox="1"/>
          <p:nvPr>
            <p:ph type="title"/>
          </p:nvPr>
        </p:nvSpPr>
        <p:spPr>
          <a:xfrm>
            <a:off x="664146" y="2886511"/>
            <a:ext cx="7815905" cy="811156"/>
          </a:xfrm>
          <a:prstGeom prst="rect">
            <a:avLst/>
          </a:prstGeom>
          <a:noFill/>
          <a:ln>
            <a:noFill/>
          </a:ln>
        </p:spPr>
        <p:txBody>
          <a:bodyPr anchorCtr="0" anchor="ctr" bIns="51525" lIns="51525" spcFirstLastPara="1" rIns="51525" wrap="square" tIns="51525">
            <a:noAutofit/>
          </a:bodyPr>
          <a:lstStyle/>
          <a:p>
            <a:pPr indent="0" lvl="0" marL="0" marR="0" rtl="0" algn="ctr">
              <a:lnSpc>
                <a:spcPct val="100000"/>
              </a:lnSpc>
              <a:spcBef>
                <a:spcPts val="0"/>
              </a:spcBef>
              <a:spcAft>
                <a:spcPts val="0"/>
              </a:spcAft>
              <a:buClr>
                <a:srgbClr val="FFFFFF"/>
              </a:buClr>
              <a:buSzPts val="4100"/>
              <a:buFont typeface="MS Gothic"/>
              <a:buNone/>
            </a:pPr>
            <a:r>
              <a:rPr b="0" i="0" lang="ja" sz="4100" u="none" cap="none" strike="noStrike">
                <a:solidFill>
                  <a:srgbClr val="FFFFFF"/>
                </a:solidFill>
                <a:latin typeface="MS Gothic"/>
                <a:ea typeface="MS Gothic"/>
                <a:cs typeface="MS Gothic"/>
                <a:sym typeface="MS Gothic"/>
              </a:rPr>
              <a:t>NAOの紹介</a:t>
            </a:r>
            <a:endParaRPr b="0" i="0" sz="4100" u="none" cap="none" strike="noStrike">
              <a:solidFill>
                <a:srgbClr val="FFFFFF"/>
              </a:solidFill>
              <a:latin typeface="MS Gothic"/>
              <a:ea typeface="MS Gothic"/>
              <a:cs typeface="MS Gothic"/>
              <a:sym typeface="MS Gothic"/>
            </a:endParaRPr>
          </a:p>
        </p:txBody>
      </p:sp>
      <p:pic>
        <p:nvPicPr>
          <p:cNvPr id="88" name="Google Shape;88;p19"/>
          <p:cNvPicPr preferRelativeResize="0"/>
          <p:nvPr/>
        </p:nvPicPr>
        <p:blipFill rotWithShape="1">
          <a:blip r:embed="rId3">
            <a:alphaModFix/>
          </a:blip>
          <a:srcRect b="0" l="0" r="0" t="0"/>
          <a:stretch/>
        </p:blipFill>
        <p:spPr>
          <a:xfrm>
            <a:off x="3494621" y="300637"/>
            <a:ext cx="1714189" cy="24255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2" name="Shape 392"/>
        <p:cNvGrpSpPr/>
        <p:nvPr/>
      </p:nvGrpSpPr>
      <p:grpSpPr>
        <a:xfrm>
          <a:off x="0" y="0"/>
          <a:ext cx="0" cy="0"/>
          <a:chOff x="0" y="0"/>
          <a:chExt cx="0" cy="0"/>
        </a:xfrm>
      </p:grpSpPr>
      <p:sp>
        <p:nvSpPr>
          <p:cNvPr id="393" name="Google Shape;393;p46"/>
          <p:cNvSpPr txBox="1"/>
          <p:nvPr>
            <p:ph idx="1" type="body"/>
          </p:nvPr>
        </p:nvSpPr>
        <p:spPr>
          <a:xfrm>
            <a:off x="306060" y="1126139"/>
            <a:ext cx="8531994" cy="3694906"/>
          </a:xfrm>
          <a:prstGeom prst="rect">
            <a:avLst/>
          </a:prstGeom>
          <a:noFill/>
          <a:ln>
            <a:noFill/>
          </a:ln>
        </p:spPr>
        <p:txBody>
          <a:bodyPr anchorCtr="0" anchor="t" bIns="51525" lIns="51525" spcFirstLastPara="1" rIns="51525" wrap="square" tIns="51525">
            <a:noAutofit/>
          </a:bodyPr>
          <a:lstStyle/>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NAOの動作を実際に触れながら指示することもできます。</a:t>
            </a:r>
            <a:endParaRPr sz="1100"/>
          </a:p>
          <a:p>
            <a:pPr indent="0" lvl="0" marL="0" marR="0" rtl="0" algn="l">
              <a:lnSpc>
                <a:spcPct val="90000"/>
              </a:lnSpc>
              <a:spcBef>
                <a:spcPts val="0"/>
              </a:spcBef>
              <a:spcAft>
                <a:spcPts val="0"/>
              </a:spcAft>
              <a:buClr>
                <a:srgbClr val="1E4E79"/>
              </a:buClr>
              <a:buSzPts val="800"/>
              <a:buFont typeface="Arial"/>
              <a:buNone/>
            </a:pPr>
            <a:r>
              <a:rPr b="0" i="0" lang="ja" sz="1400" u="none" cap="none" strike="noStrike">
                <a:solidFill>
                  <a:srgbClr val="1E4E79"/>
                </a:solidFill>
                <a:latin typeface="MS Gothic"/>
                <a:ea typeface="MS Gothic"/>
                <a:cs typeface="MS Gothic"/>
                <a:sym typeface="MS Gothic"/>
              </a:rPr>
              <a:t>まず、Timelineを用意した状態でオートノマスライフ①を切り、</a:t>
            </a:r>
            <a:endParaRPr sz="1100"/>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アニメーションボタン②をクリックします。</a:t>
            </a:r>
            <a:endParaRPr sz="1100"/>
          </a:p>
          <a:p>
            <a:pPr indent="0" lvl="0" marL="0" marR="0" rtl="0" algn="l">
              <a:lnSpc>
                <a:spcPct val="90000"/>
              </a:lnSpc>
              <a:spcBef>
                <a:spcPts val="0"/>
              </a:spcBef>
              <a:spcAft>
                <a:spcPts val="0"/>
              </a:spcAft>
              <a:buClr>
                <a:srgbClr val="1E4E79"/>
              </a:buClr>
              <a:buSzPts val="800"/>
              <a:buFont typeface="Arial"/>
              <a:buNone/>
            </a:pPr>
            <a:r>
              <a:rPr b="0" i="0" lang="ja" sz="1400" u="none" cap="none" strike="noStrike">
                <a:solidFill>
                  <a:srgbClr val="1E4E79"/>
                </a:solidFill>
                <a:latin typeface="MS Gothic"/>
                <a:ea typeface="MS Gothic"/>
                <a:cs typeface="MS Gothic"/>
                <a:sym typeface="MS Gothic"/>
              </a:rPr>
              <a:t>NAOの目がオレンジ色になったら手の甲を触り動かします。</a:t>
            </a:r>
            <a:endParaRPr sz="1100"/>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動かしている間は目は緑色です。</a:t>
            </a:r>
            <a:endParaRPr sz="1100"/>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好きな位置まで動かしたら手を離し、目がオレンジ色になったら頭を約3秒間触ります。</a:t>
            </a:r>
            <a:endParaRPr sz="1100"/>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目が白くなったらタイムライン上に保存させ、一度NAOを直立状態に戻してから（restボタン③→wake upボタン④）実行させます。 </a:t>
            </a:r>
            <a:endParaRPr sz="1100"/>
          </a:p>
          <a:p>
            <a:pPr indent="0" lvl="0" marL="0" marR="0" rtl="0" algn="l">
              <a:lnSpc>
                <a:spcPct val="100000"/>
              </a:lnSpc>
              <a:spcBef>
                <a:spcPts val="0"/>
              </a:spcBef>
              <a:spcAft>
                <a:spcPts val="0"/>
              </a:spcAft>
              <a:buClr>
                <a:srgbClr val="1E4E79"/>
              </a:buClr>
              <a:buSzPts val="800"/>
              <a:buFont typeface="Arial"/>
              <a:buNone/>
            </a:pPr>
            <a:r>
              <a:t/>
            </a:r>
            <a:endParaRPr b="0" i="0" sz="1400" u="none" cap="none" strike="noStrike">
              <a:solidFill>
                <a:srgbClr val="1E4E79"/>
              </a:solidFill>
              <a:latin typeface="MS Gothic"/>
              <a:ea typeface="MS Gothic"/>
              <a:cs typeface="MS Gothic"/>
              <a:sym typeface="MS Gothic"/>
            </a:endParaRPr>
          </a:p>
        </p:txBody>
      </p:sp>
      <p:sp>
        <p:nvSpPr>
          <p:cNvPr id="394" name="Google Shape;394;p46"/>
          <p:cNvSpPr txBox="1"/>
          <p:nvPr>
            <p:ph type="title"/>
          </p:nvPr>
        </p:nvSpPr>
        <p:spPr>
          <a:xfrm>
            <a:off x="1487742" y="756722"/>
            <a:ext cx="6168723" cy="273719"/>
          </a:xfrm>
          <a:prstGeom prst="rect">
            <a:avLst/>
          </a:prstGeom>
          <a:noFill/>
          <a:ln>
            <a:noFill/>
          </a:ln>
        </p:spPr>
        <p:txBody>
          <a:bodyPr anchorCtr="0" anchor="ctr" bIns="51525" lIns="51525" spcFirstLastPara="1" rIns="51525" wrap="square" tIns="51525">
            <a:noAutofit/>
          </a:bodyPr>
          <a:lstStyle/>
          <a:p>
            <a:pPr indent="0" lvl="0" marL="0" marR="0" rtl="0" algn="ctr">
              <a:lnSpc>
                <a:spcPct val="90000"/>
              </a:lnSpc>
              <a:spcBef>
                <a:spcPts val="0"/>
              </a:spcBef>
              <a:spcAft>
                <a:spcPts val="0"/>
              </a:spcAft>
              <a:buClr>
                <a:srgbClr val="4A4A4A"/>
              </a:buClr>
              <a:buSzPts val="800"/>
              <a:buFont typeface="Calibri"/>
              <a:buNone/>
            </a:pPr>
            <a:r>
              <a:rPr b="0" i="0" lang="ja" sz="1600" u="none" cap="none" strike="noStrike">
                <a:solidFill>
                  <a:srgbClr val="4A4A4A"/>
                </a:solidFill>
                <a:latin typeface="MS Gothic"/>
                <a:ea typeface="MS Gothic"/>
                <a:cs typeface="MS Gothic"/>
                <a:sym typeface="MS Gothic"/>
              </a:rPr>
              <a:t>Timelineボックス　アニメーションモード</a:t>
            </a:r>
            <a:endParaRPr sz="1100"/>
          </a:p>
        </p:txBody>
      </p:sp>
      <p:sp>
        <p:nvSpPr>
          <p:cNvPr id="395" name="Google Shape;395;p46"/>
          <p:cNvSpPr txBox="1"/>
          <p:nvPr>
            <p:ph idx="2" type="subTitle"/>
          </p:nvPr>
        </p:nvSpPr>
        <p:spPr>
          <a:xfrm>
            <a:off x="586206" y="24186"/>
            <a:ext cx="7984728" cy="636842"/>
          </a:xfrm>
          <a:prstGeom prst="rect">
            <a:avLst/>
          </a:prstGeom>
          <a:noFill/>
          <a:ln>
            <a:noFill/>
          </a:ln>
        </p:spPr>
        <p:txBody>
          <a:bodyPr anchorCtr="0" anchor="ctr" bIns="51525" lIns="51525" spcFirstLastPara="1" rIns="51525" wrap="square" tIns="51525">
            <a:noAutofit/>
          </a:bodyPr>
          <a:lstStyle/>
          <a:p>
            <a:pPr indent="-50800" lvl="0" marL="177800" marR="0" rtl="0" algn="ctr">
              <a:lnSpc>
                <a:spcPct val="100000"/>
              </a:lnSpc>
              <a:spcBef>
                <a:spcPts val="0"/>
              </a:spcBef>
              <a:spcAft>
                <a:spcPts val="0"/>
              </a:spcAft>
              <a:buClr>
                <a:srgbClr val="FFFFFF"/>
              </a:buClr>
              <a:buSzPts val="2000"/>
              <a:buFont typeface="Arial"/>
              <a:buNone/>
            </a:pPr>
            <a:r>
              <a:rPr b="0" i="0" lang="ja" sz="2000" u="none" cap="none" strike="noStrike">
                <a:solidFill>
                  <a:srgbClr val="FFFFFF"/>
                </a:solidFill>
                <a:latin typeface="MS Gothic"/>
                <a:ea typeface="MS Gothic"/>
                <a:cs typeface="MS Gothic"/>
                <a:sym typeface="MS Gothic"/>
              </a:rPr>
              <a:t>動かしてみよう</a:t>
            </a:r>
            <a:endParaRPr sz="1100"/>
          </a:p>
        </p:txBody>
      </p:sp>
      <p:sp>
        <p:nvSpPr>
          <p:cNvPr id="396" name="Google Shape;396;p46"/>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000000"/>
              </a:buClr>
              <a:buSzPts val="1100"/>
              <a:buFont typeface="Arial"/>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pic>
        <p:nvPicPr>
          <p:cNvPr id="397" name="Google Shape;397;p46"/>
          <p:cNvPicPr preferRelativeResize="0"/>
          <p:nvPr/>
        </p:nvPicPr>
        <p:blipFill rotWithShape="1">
          <a:blip r:embed="rId3">
            <a:alphaModFix/>
          </a:blip>
          <a:srcRect b="0" l="0" r="0" t="0"/>
          <a:stretch/>
        </p:blipFill>
        <p:spPr>
          <a:xfrm>
            <a:off x="165685" y="791625"/>
            <a:ext cx="334507" cy="334507"/>
          </a:xfrm>
          <a:prstGeom prst="rect">
            <a:avLst/>
          </a:prstGeom>
          <a:noFill/>
          <a:ln>
            <a:noFill/>
          </a:ln>
        </p:spPr>
      </p:pic>
      <p:pic>
        <p:nvPicPr>
          <p:cNvPr id="398" name="Google Shape;398;p46"/>
          <p:cNvPicPr preferRelativeResize="0"/>
          <p:nvPr/>
        </p:nvPicPr>
        <p:blipFill rotWithShape="1">
          <a:blip r:embed="rId4">
            <a:alphaModFix/>
          </a:blip>
          <a:srcRect b="68180" l="0" r="0" t="0"/>
          <a:stretch/>
        </p:blipFill>
        <p:spPr>
          <a:xfrm>
            <a:off x="481815" y="3091008"/>
            <a:ext cx="8214616" cy="1168972"/>
          </a:xfrm>
          <a:prstGeom prst="rect">
            <a:avLst/>
          </a:prstGeom>
          <a:noFill/>
          <a:ln>
            <a:noFill/>
          </a:ln>
        </p:spPr>
      </p:pic>
      <p:sp>
        <p:nvSpPr>
          <p:cNvPr id="399" name="Google Shape;399;p46"/>
          <p:cNvSpPr/>
          <p:nvPr/>
        </p:nvSpPr>
        <p:spPr>
          <a:xfrm>
            <a:off x="7095940" y="2943157"/>
            <a:ext cx="246050" cy="199012"/>
          </a:xfrm>
          <a:prstGeom prst="wedgeRoundRectCallout">
            <a:avLst>
              <a:gd fmla="val 54900" name="adj1"/>
              <a:gd fmla="val 89803" name="adj2"/>
              <a:gd fmla="val 0" name="adj3"/>
            </a:avLst>
          </a:prstGeom>
          <a:solidFill>
            <a:srgbClr val="FFFFFF"/>
          </a:solidFill>
          <a:ln cap="flat" cmpd="sng" w="28575">
            <a:solidFill>
              <a:srgbClr val="000000"/>
            </a:solidFill>
            <a:prstDash val="solid"/>
            <a:round/>
            <a:headEnd len="sm" w="sm" type="none"/>
            <a:tailEnd len="sm" w="sm" type="none"/>
          </a:ln>
        </p:spPr>
        <p:txBody>
          <a:bodyPr anchorCtr="0" anchor="ctr"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rPr b="0" i="0" lang="ja" sz="1400" u="none" cap="none" strike="noStrike">
                <a:solidFill>
                  <a:srgbClr val="000000"/>
                </a:solidFill>
                <a:latin typeface="Arial"/>
                <a:ea typeface="Arial"/>
                <a:cs typeface="Arial"/>
                <a:sym typeface="Arial"/>
              </a:rPr>
              <a:t>②</a:t>
            </a:r>
            <a:endParaRPr sz="1100"/>
          </a:p>
        </p:txBody>
      </p:sp>
      <p:sp>
        <p:nvSpPr>
          <p:cNvPr id="400" name="Google Shape;400;p46"/>
          <p:cNvSpPr/>
          <p:nvPr/>
        </p:nvSpPr>
        <p:spPr>
          <a:xfrm>
            <a:off x="7953439" y="2936026"/>
            <a:ext cx="246050" cy="199012"/>
          </a:xfrm>
          <a:prstGeom prst="wedgeRoundRectCallout">
            <a:avLst>
              <a:gd fmla="val -33898" name="adj1"/>
              <a:gd fmla="val 78925" name="adj2"/>
              <a:gd fmla="val 0" name="adj3"/>
            </a:avLst>
          </a:prstGeom>
          <a:solidFill>
            <a:srgbClr val="FFFFFF"/>
          </a:solidFill>
          <a:ln cap="flat" cmpd="sng" w="28575">
            <a:solidFill>
              <a:srgbClr val="000000"/>
            </a:solidFill>
            <a:prstDash val="solid"/>
            <a:round/>
            <a:headEnd len="sm" w="sm" type="none"/>
            <a:tailEnd len="sm" w="sm" type="none"/>
          </a:ln>
        </p:spPr>
        <p:txBody>
          <a:bodyPr anchorCtr="0" anchor="ctr"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rPr b="0" i="0" lang="ja" sz="1400" u="none" cap="none" strike="noStrike">
                <a:solidFill>
                  <a:srgbClr val="000000"/>
                </a:solidFill>
                <a:latin typeface="Arial"/>
                <a:ea typeface="Arial"/>
                <a:cs typeface="Arial"/>
                <a:sym typeface="Arial"/>
              </a:rPr>
              <a:t>③ </a:t>
            </a:r>
            <a:endParaRPr sz="1100"/>
          </a:p>
        </p:txBody>
      </p:sp>
      <p:sp>
        <p:nvSpPr>
          <p:cNvPr id="401" name="Google Shape;401;p46"/>
          <p:cNvSpPr/>
          <p:nvPr/>
        </p:nvSpPr>
        <p:spPr>
          <a:xfrm>
            <a:off x="7524689" y="2936026"/>
            <a:ext cx="246050" cy="199012"/>
          </a:xfrm>
          <a:prstGeom prst="wedgeRoundRectCallout">
            <a:avLst>
              <a:gd fmla="val -1756" name="adj1"/>
              <a:gd fmla="val 83745" name="adj2"/>
              <a:gd fmla="val 0" name="adj3"/>
            </a:avLst>
          </a:prstGeom>
          <a:solidFill>
            <a:srgbClr val="FFFFFF"/>
          </a:solidFill>
          <a:ln cap="flat" cmpd="sng" w="28575">
            <a:solidFill>
              <a:srgbClr val="000000"/>
            </a:solidFill>
            <a:prstDash val="solid"/>
            <a:round/>
            <a:headEnd len="sm" w="sm" type="none"/>
            <a:tailEnd len="sm" w="sm" type="none"/>
          </a:ln>
        </p:spPr>
        <p:txBody>
          <a:bodyPr anchorCtr="0" anchor="ctr"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rPr b="0" i="0" lang="ja" sz="1400" u="none" cap="none" strike="noStrike">
                <a:solidFill>
                  <a:srgbClr val="000000"/>
                </a:solidFill>
                <a:latin typeface="Arial"/>
                <a:ea typeface="Arial"/>
                <a:cs typeface="Arial"/>
                <a:sym typeface="Arial"/>
              </a:rPr>
              <a:t>①</a:t>
            </a:r>
            <a:endParaRPr sz="1100"/>
          </a:p>
        </p:txBody>
      </p:sp>
      <p:sp>
        <p:nvSpPr>
          <p:cNvPr id="402" name="Google Shape;402;p46"/>
          <p:cNvSpPr/>
          <p:nvPr/>
        </p:nvSpPr>
        <p:spPr>
          <a:xfrm>
            <a:off x="8330627" y="2943157"/>
            <a:ext cx="246050" cy="199012"/>
          </a:xfrm>
          <a:prstGeom prst="wedgeRoundRectCallout">
            <a:avLst>
              <a:gd fmla="val -45100" name="adj1"/>
              <a:gd fmla="val 80161" name="adj2"/>
              <a:gd fmla="val 0" name="adj3"/>
            </a:avLst>
          </a:prstGeom>
          <a:solidFill>
            <a:srgbClr val="FFFFFF"/>
          </a:solidFill>
          <a:ln cap="flat" cmpd="sng" w="28575">
            <a:solidFill>
              <a:srgbClr val="000000"/>
            </a:solidFill>
            <a:prstDash val="solid"/>
            <a:round/>
            <a:headEnd len="sm" w="sm" type="none"/>
            <a:tailEnd len="sm" w="sm" type="none"/>
          </a:ln>
        </p:spPr>
        <p:txBody>
          <a:bodyPr anchorCtr="0" anchor="ctr"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rPr b="0" i="0" lang="ja" sz="1400" u="none" cap="none" strike="noStrike">
                <a:solidFill>
                  <a:srgbClr val="000000"/>
                </a:solidFill>
                <a:latin typeface="Arial"/>
                <a:ea typeface="Arial"/>
                <a:cs typeface="Arial"/>
                <a:sym typeface="Arial"/>
              </a:rPr>
              <a:t>④</a:t>
            </a:r>
            <a:endParaRPr sz="1100"/>
          </a:p>
        </p:txBody>
      </p:sp>
      <p:sp>
        <p:nvSpPr>
          <p:cNvPr id="403" name="Google Shape;403;p46"/>
          <p:cNvSpPr txBox="1"/>
          <p:nvPr/>
        </p:nvSpPr>
        <p:spPr>
          <a:xfrm>
            <a:off x="7561975" y="3319311"/>
            <a:ext cx="271452" cy="246775"/>
          </a:xfrm>
          <a:prstGeom prst="rect">
            <a:avLst/>
          </a:prstGeom>
          <a:noFill/>
          <a:ln cap="flat" cmpd="sng" w="76200">
            <a:solidFill>
              <a:srgbClr val="FF0000"/>
            </a:solidFill>
            <a:prstDash val="solid"/>
            <a:round/>
            <a:headEnd len="sm" w="sm" type="none"/>
            <a:tailEnd len="sm" w="sm" type="none"/>
          </a:ln>
        </p:spPr>
        <p:txBody>
          <a:bodyPr anchorCtr="0" anchor="t"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Arial"/>
              <a:ea typeface="Arial"/>
              <a:cs typeface="Arial"/>
              <a:sym typeface="Arial"/>
            </a:endParaRPr>
          </a:p>
        </p:txBody>
      </p:sp>
      <p:sp>
        <p:nvSpPr>
          <p:cNvPr id="404" name="Google Shape;404;p46"/>
          <p:cNvSpPr txBox="1"/>
          <p:nvPr/>
        </p:nvSpPr>
        <p:spPr>
          <a:xfrm>
            <a:off x="7230754" y="3319311"/>
            <a:ext cx="271452" cy="246775"/>
          </a:xfrm>
          <a:prstGeom prst="rect">
            <a:avLst/>
          </a:prstGeom>
          <a:noFill/>
          <a:ln cap="flat" cmpd="sng" w="76200">
            <a:solidFill>
              <a:srgbClr val="FF0000"/>
            </a:solidFill>
            <a:prstDash val="solid"/>
            <a:round/>
            <a:headEnd len="sm" w="sm" type="none"/>
            <a:tailEnd len="sm" w="sm" type="none"/>
          </a:ln>
        </p:spPr>
        <p:txBody>
          <a:bodyPr anchorCtr="0" anchor="t"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Arial"/>
              <a:ea typeface="Arial"/>
              <a:cs typeface="Arial"/>
              <a:sym typeface="Arial"/>
            </a:endParaRPr>
          </a:p>
        </p:txBody>
      </p:sp>
      <p:sp>
        <p:nvSpPr>
          <p:cNvPr id="405" name="Google Shape;405;p46"/>
          <p:cNvSpPr txBox="1"/>
          <p:nvPr/>
        </p:nvSpPr>
        <p:spPr>
          <a:xfrm>
            <a:off x="1855057" y="3633805"/>
            <a:ext cx="6841451" cy="297396"/>
          </a:xfrm>
          <a:prstGeom prst="rect">
            <a:avLst/>
          </a:prstGeom>
          <a:noFill/>
          <a:ln cap="flat" cmpd="sng" w="76200">
            <a:solidFill>
              <a:srgbClr val="FF0000"/>
            </a:solidFill>
            <a:prstDash val="solid"/>
            <a:round/>
            <a:headEnd len="sm" w="sm" type="none"/>
            <a:tailEnd len="sm" w="sm" type="none"/>
          </a:ln>
        </p:spPr>
        <p:txBody>
          <a:bodyPr anchorCtr="0" anchor="t"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Arial"/>
              <a:ea typeface="Arial"/>
              <a:cs typeface="Arial"/>
              <a:sym typeface="Arial"/>
            </a:endParaRPr>
          </a:p>
        </p:txBody>
      </p:sp>
      <p:sp>
        <p:nvSpPr>
          <p:cNvPr id="406" name="Google Shape;406;p46"/>
          <p:cNvSpPr txBox="1"/>
          <p:nvPr/>
        </p:nvSpPr>
        <p:spPr>
          <a:xfrm>
            <a:off x="7875026" y="3319321"/>
            <a:ext cx="271452" cy="246775"/>
          </a:xfrm>
          <a:prstGeom prst="rect">
            <a:avLst/>
          </a:prstGeom>
          <a:noFill/>
          <a:ln cap="flat" cmpd="sng" w="76200">
            <a:solidFill>
              <a:srgbClr val="FF0000"/>
            </a:solidFill>
            <a:prstDash val="solid"/>
            <a:round/>
            <a:headEnd len="sm" w="sm" type="none"/>
            <a:tailEnd len="sm" w="sm" type="none"/>
          </a:ln>
        </p:spPr>
        <p:txBody>
          <a:bodyPr anchorCtr="0" anchor="t"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Arial"/>
              <a:ea typeface="Arial"/>
              <a:cs typeface="Arial"/>
              <a:sym typeface="Arial"/>
            </a:endParaRPr>
          </a:p>
        </p:txBody>
      </p:sp>
      <p:sp>
        <p:nvSpPr>
          <p:cNvPr id="407" name="Google Shape;407;p46"/>
          <p:cNvSpPr/>
          <p:nvPr/>
        </p:nvSpPr>
        <p:spPr>
          <a:xfrm>
            <a:off x="7223207" y="3158013"/>
            <a:ext cx="104681" cy="93485"/>
          </a:xfrm>
          <a:prstGeom prst="ellipse">
            <a:avLst/>
          </a:prstGeom>
          <a:solidFill>
            <a:srgbClr val="E7E6E6"/>
          </a:solidFill>
          <a:ln cap="flat" cmpd="sng" w="19050">
            <a:solidFill>
              <a:srgbClr val="44546A"/>
            </a:solidFill>
            <a:prstDash val="solid"/>
            <a:round/>
            <a:headEnd len="sm" w="sm" type="none"/>
            <a:tailEnd len="sm" w="sm" type="none"/>
          </a:ln>
        </p:spPr>
        <p:txBody>
          <a:bodyPr anchorCtr="0" anchor="ctr"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Arial"/>
              <a:ea typeface="Arial"/>
              <a:cs typeface="Arial"/>
              <a:sym typeface="Arial"/>
            </a:endParaRPr>
          </a:p>
        </p:txBody>
      </p:sp>
      <p:sp>
        <p:nvSpPr>
          <p:cNvPr id="408" name="Google Shape;408;p46"/>
          <p:cNvSpPr txBox="1"/>
          <p:nvPr/>
        </p:nvSpPr>
        <p:spPr>
          <a:xfrm>
            <a:off x="8180125" y="3319321"/>
            <a:ext cx="271452" cy="246775"/>
          </a:xfrm>
          <a:prstGeom prst="rect">
            <a:avLst/>
          </a:prstGeom>
          <a:noFill/>
          <a:ln cap="flat" cmpd="sng" w="76200">
            <a:solidFill>
              <a:srgbClr val="FF0000"/>
            </a:solidFill>
            <a:prstDash val="solid"/>
            <a:round/>
            <a:headEnd len="sm" w="sm" type="none"/>
            <a:tailEnd len="sm" w="sm" type="none"/>
          </a:ln>
        </p:spPr>
        <p:txBody>
          <a:bodyPr anchorCtr="0" anchor="t"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2" name="Shape 412"/>
        <p:cNvGrpSpPr/>
        <p:nvPr/>
      </p:nvGrpSpPr>
      <p:grpSpPr>
        <a:xfrm>
          <a:off x="0" y="0"/>
          <a:ext cx="0" cy="0"/>
          <a:chOff x="0" y="0"/>
          <a:chExt cx="0" cy="0"/>
        </a:xfrm>
      </p:grpSpPr>
      <p:sp>
        <p:nvSpPr>
          <p:cNvPr id="413" name="Google Shape;413;p47"/>
          <p:cNvSpPr txBox="1"/>
          <p:nvPr>
            <p:ph type="title"/>
          </p:nvPr>
        </p:nvSpPr>
        <p:spPr>
          <a:xfrm>
            <a:off x="1487742" y="756722"/>
            <a:ext cx="6168723" cy="273719"/>
          </a:xfrm>
          <a:prstGeom prst="rect">
            <a:avLst/>
          </a:prstGeom>
          <a:noFill/>
          <a:ln>
            <a:noFill/>
          </a:ln>
        </p:spPr>
        <p:txBody>
          <a:bodyPr anchorCtr="0" anchor="ctr" bIns="20275" lIns="20275" spcFirstLastPara="1" rIns="20275" wrap="square" tIns="20275">
            <a:noAutofit/>
          </a:bodyPr>
          <a:lstStyle/>
          <a:p>
            <a:pPr indent="0" lvl="0" marL="0" marR="0" rtl="0" algn="ctr">
              <a:lnSpc>
                <a:spcPct val="90000"/>
              </a:lnSpc>
              <a:spcBef>
                <a:spcPts val="0"/>
              </a:spcBef>
              <a:spcAft>
                <a:spcPts val="0"/>
              </a:spcAft>
              <a:buClr>
                <a:srgbClr val="FFFFFF"/>
              </a:buClr>
              <a:buSzPts val="400"/>
              <a:buFont typeface="Calibri"/>
              <a:buNone/>
            </a:pPr>
            <a:r>
              <a:rPr b="0" i="0" lang="ja" sz="1600" u="none" cap="none" strike="noStrike">
                <a:solidFill>
                  <a:srgbClr val="4A4A4A"/>
                </a:solidFill>
                <a:latin typeface="MS Gothic"/>
                <a:ea typeface="MS Gothic"/>
                <a:cs typeface="MS Gothic"/>
                <a:sym typeface="MS Gothic"/>
              </a:rPr>
              <a:t>Animated Sayボックス　概要</a:t>
            </a:r>
            <a:endParaRPr sz="1100"/>
          </a:p>
        </p:txBody>
      </p:sp>
      <p:sp>
        <p:nvSpPr>
          <p:cNvPr id="414" name="Google Shape;414;p47"/>
          <p:cNvSpPr txBox="1"/>
          <p:nvPr>
            <p:ph idx="1" type="body"/>
          </p:nvPr>
        </p:nvSpPr>
        <p:spPr>
          <a:xfrm>
            <a:off x="306060" y="1126139"/>
            <a:ext cx="8531994" cy="3694906"/>
          </a:xfrm>
          <a:prstGeom prst="rect">
            <a:avLst/>
          </a:prstGeom>
          <a:noFill/>
          <a:ln>
            <a:noFill/>
          </a:ln>
        </p:spPr>
        <p:txBody>
          <a:bodyPr anchorCtr="0" anchor="t" bIns="20275" lIns="20275" spcFirstLastPara="1" rIns="20275" wrap="square" tIns="20275">
            <a:noAutofit/>
          </a:bodyPr>
          <a:lstStyle/>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NAOにモーションを付けて話すとまったく印象が変わります。</a:t>
            </a:r>
            <a:endParaRPr sz="1100"/>
          </a:p>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フリ付きで喋らせるには、</a:t>
            </a:r>
            <a:r>
              <a:rPr b="0" i="0" lang="ja" sz="1400" u="none" cap="none" strike="noStrike">
                <a:solidFill>
                  <a:srgbClr val="00B0F0"/>
                </a:solidFill>
                <a:latin typeface="MS Gothic"/>
                <a:ea typeface="MS Gothic"/>
                <a:cs typeface="MS Gothic"/>
                <a:sym typeface="MS Gothic"/>
              </a:rPr>
              <a:t>Animated Sayボックス</a:t>
            </a:r>
            <a:r>
              <a:rPr b="0" i="0" lang="ja" sz="1400" u="none" cap="none" strike="noStrike">
                <a:solidFill>
                  <a:srgbClr val="1E4E79"/>
                </a:solidFill>
                <a:latin typeface="MS Gothic"/>
                <a:ea typeface="MS Gothic"/>
                <a:cs typeface="MS Gothic"/>
                <a:sym typeface="MS Gothic"/>
              </a:rPr>
              <a:t>を使用します。</a:t>
            </a:r>
            <a:endParaRPr sz="1100"/>
          </a:p>
          <a:p>
            <a:pPr indent="0" lvl="0" marL="0" marR="0" rtl="0" algn="l">
              <a:lnSpc>
                <a:spcPct val="10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ボックスライブラリーをStandardタブに切り替え、</a:t>
            </a:r>
            <a:endParaRPr sz="1100"/>
          </a:p>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Audio→Voice→Animated Sayを選びドラッグ＆ドロップします。</a:t>
            </a:r>
            <a:endParaRPr sz="1100"/>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まずはパラメータのBody language modeをcontextualに設定します。（デフォルト）</a:t>
            </a:r>
            <a:endParaRPr sz="1100"/>
          </a:p>
        </p:txBody>
      </p:sp>
      <p:sp>
        <p:nvSpPr>
          <p:cNvPr id="415" name="Google Shape;415;p47"/>
          <p:cNvSpPr txBox="1"/>
          <p:nvPr>
            <p:ph idx="2" type="subTitle"/>
          </p:nvPr>
        </p:nvSpPr>
        <p:spPr>
          <a:xfrm>
            <a:off x="586206" y="24186"/>
            <a:ext cx="7984728" cy="636842"/>
          </a:xfrm>
          <a:prstGeom prst="rect">
            <a:avLst/>
          </a:prstGeom>
          <a:noFill/>
          <a:ln>
            <a:noFill/>
          </a:ln>
        </p:spPr>
        <p:txBody>
          <a:bodyPr anchorCtr="0" anchor="ctr" bIns="20275" lIns="20275" spcFirstLastPara="1" rIns="20275" wrap="square" tIns="20275">
            <a:noAutofit/>
          </a:bodyPr>
          <a:lstStyle/>
          <a:p>
            <a:pPr indent="0" lvl="0" marL="0" marR="0" rtl="0" algn="ctr">
              <a:lnSpc>
                <a:spcPct val="100000"/>
              </a:lnSpc>
              <a:spcBef>
                <a:spcPts val="0"/>
              </a:spcBef>
              <a:spcAft>
                <a:spcPts val="0"/>
              </a:spcAft>
              <a:buClr>
                <a:schemeClr val="lt1"/>
              </a:buClr>
              <a:buSzPts val="500"/>
              <a:buFont typeface="Calibri"/>
              <a:buNone/>
            </a:pPr>
            <a:r>
              <a:rPr b="0" i="0" lang="ja" sz="2000" u="none" cap="none" strike="noStrike">
                <a:solidFill>
                  <a:srgbClr val="FFFFFF"/>
                </a:solidFill>
                <a:latin typeface="MS Gothic"/>
                <a:ea typeface="MS Gothic"/>
                <a:cs typeface="MS Gothic"/>
                <a:sym typeface="MS Gothic"/>
              </a:rPr>
              <a:t>フリ付きでしゃべらせてみよう</a:t>
            </a:r>
            <a:endParaRPr sz="1100"/>
          </a:p>
        </p:txBody>
      </p:sp>
      <p:sp>
        <p:nvSpPr>
          <p:cNvPr id="416" name="Google Shape;416;p47"/>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pic>
        <p:nvPicPr>
          <p:cNvPr id="417" name="Google Shape;417;p47"/>
          <p:cNvPicPr preferRelativeResize="0"/>
          <p:nvPr/>
        </p:nvPicPr>
        <p:blipFill rotWithShape="1">
          <a:blip r:embed="rId3">
            <a:alphaModFix/>
          </a:blip>
          <a:srcRect b="0" l="0" r="0" t="0"/>
          <a:stretch/>
        </p:blipFill>
        <p:spPr>
          <a:xfrm>
            <a:off x="2640727" y="2575324"/>
            <a:ext cx="3862685" cy="2245807"/>
          </a:xfrm>
          <a:prstGeom prst="rect">
            <a:avLst/>
          </a:prstGeom>
          <a:noFill/>
          <a:ln>
            <a:noFill/>
          </a:ln>
        </p:spPr>
      </p:pic>
      <p:sp>
        <p:nvSpPr>
          <p:cNvPr id="418" name="Google Shape;418;p47"/>
          <p:cNvSpPr txBox="1"/>
          <p:nvPr/>
        </p:nvSpPr>
        <p:spPr>
          <a:xfrm>
            <a:off x="3019736" y="3232744"/>
            <a:ext cx="247590" cy="177173"/>
          </a:xfrm>
          <a:prstGeom prst="rect">
            <a:avLst/>
          </a:prstGeom>
          <a:noFill/>
          <a:ln cap="flat" cmpd="sng" w="76200">
            <a:solidFill>
              <a:srgbClr val="FF0000"/>
            </a:solidFill>
            <a:prstDash val="solid"/>
            <a:round/>
            <a:headEnd len="sm" w="sm" type="none"/>
            <a:tailEnd len="sm" w="sm" type="none"/>
          </a:ln>
        </p:spPr>
        <p:txBody>
          <a:bodyPr anchorCtr="0" anchor="t"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Arial"/>
              <a:ea typeface="Arial"/>
              <a:cs typeface="Arial"/>
              <a:sym typeface="Arial"/>
            </a:endParaRPr>
          </a:p>
        </p:txBody>
      </p:sp>
      <p:pic>
        <p:nvPicPr>
          <p:cNvPr id="419" name="Google Shape;419;p47"/>
          <p:cNvPicPr preferRelativeResize="0"/>
          <p:nvPr/>
        </p:nvPicPr>
        <p:blipFill rotWithShape="1">
          <a:blip r:embed="rId4">
            <a:alphaModFix/>
          </a:blip>
          <a:srcRect b="0" l="0" r="0" t="0"/>
          <a:stretch/>
        </p:blipFill>
        <p:spPr>
          <a:xfrm>
            <a:off x="165685" y="791625"/>
            <a:ext cx="334507" cy="334507"/>
          </a:xfrm>
          <a:prstGeom prst="rect">
            <a:avLst/>
          </a:prstGeom>
          <a:noFill/>
          <a:ln>
            <a:noFill/>
          </a:ln>
        </p:spPr>
      </p:pic>
      <p:pic>
        <p:nvPicPr>
          <p:cNvPr id="420" name="Google Shape;420;p47"/>
          <p:cNvPicPr preferRelativeResize="0"/>
          <p:nvPr/>
        </p:nvPicPr>
        <p:blipFill rotWithShape="1">
          <a:blip r:embed="rId5">
            <a:alphaModFix/>
          </a:blip>
          <a:srcRect b="0" l="0" r="0" t="0"/>
          <a:stretch/>
        </p:blipFill>
        <p:spPr>
          <a:xfrm>
            <a:off x="705913" y="791625"/>
            <a:ext cx="334507" cy="33450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4" name="Shape 424"/>
        <p:cNvGrpSpPr/>
        <p:nvPr/>
      </p:nvGrpSpPr>
      <p:grpSpPr>
        <a:xfrm>
          <a:off x="0" y="0"/>
          <a:ext cx="0" cy="0"/>
          <a:chOff x="0" y="0"/>
          <a:chExt cx="0" cy="0"/>
        </a:xfrm>
      </p:grpSpPr>
      <p:sp>
        <p:nvSpPr>
          <p:cNvPr id="425" name="Google Shape;425;p48"/>
          <p:cNvSpPr txBox="1"/>
          <p:nvPr>
            <p:ph type="title"/>
          </p:nvPr>
        </p:nvSpPr>
        <p:spPr>
          <a:xfrm>
            <a:off x="1487742" y="756722"/>
            <a:ext cx="6168723" cy="273719"/>
          </a:xfrm>
          <a:prstGeom prst="rect">
            <a:avLst/>
          </a:prstGeom>
          <a:noFill/>
          <a:ln>
            <a:noFill/>
          </a:ln>
        </p:spPr>
        <p:txBody>
          <a:bodyPr anchorCtr="0" anchor="ctr" bIns="20275" lIns="20275" spcFirstLastPara="1" rIns="20275" wrap="square" tIns="20275">
            <a:noAutofit/>
          </a:bodyPr>
          <a:lstStyle/>
          <a:p>
            <a:pPr indent="0" lvl="0" marL="0" marR="0" rtl="0" algn="ctr">
              <a:lnSpc>
                <a:spcPct val="90000"/>
              </a:lnSpc>
              <a:spcBef>
                <a:spcPts val="0"/>
              </a:spcBef>
              <a:spcAft>
                <a:spcPts val="0"/>
              </a:spcAft>
              <a:buClr>
                <a:schemeClr val="lt1"/>
              </a:buClr>
              <a:buSzPts val="400"/>
              <a:buFont typeface="Calibri"/>
              <a:buNone/>
            </a:pPr>
            <a:r>
              <a:rPr b="0" i="0" lang="ja" sz="1600" u="none" cap="none" strike="noStrike">
                <a:solidFill>
                  <a:srgbClr val="4A4A4A"/>
                </a:solidFill>
                <a:latin typeface="MS Gothic"/>
                <a:ea typeface="MS Gothic"/>
                <a:cs typeface="MS Gothic"/>
                <a:sym typeface="MS Gothic"/>
              </a:rPr>
              <a:t>Animated Sayボックス　概要</a:t>
            </a:r>
            <a:endParaRPr sz="1100"/>
          </a:p>
        </p:txBody>
      </p:sp>
      <p:sp>
        <p:nvSpPr>
          <p:cNvPr id="426" name="Google Shape;426;p48"/>
          <p:cNvSpPr txBox="1"/>
          <p:nvPr>
            <p:ph idx="1" type="body"/>
          </p:nvPr>
        </p:nvSpPr>
        <p:spPr>
          <a:xfrm>
            <a:off x="306060" y="1126139"/>
            <a:ext cx="8531994" cy="3694906"/>
          </a:xfrm>
          <a:prstGeom prst="rect">
            <a:avLst/>
          </a:prstGeom>
          <a:noFill/>
          <a:ln>
            <a:noFill/>
          </a:ln>
        </p:spPr>
        <p:txBody>
          <a:bodyPr anchorCtr="0" anchor="t" bIns="20275" lIns="20275" spcFirstLastPara="1" rIns="20275" wrap="square" tIns="20275">
            <a:noAutofit/>
          </a:bodyPr>
          <a:lstStyle/>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ボックスをダブルクリックしてプルダウンメニューの言語をJapaneseに変更した後、入力フォームに好きな文章を入れてみましょう。アプリを実行すると様々なモーションを交えながら話し出します。</a:t>
            </a:r>
            <a:endParaRPr sz="1100"/>
          </a:p>
          <a:p>
            <a:pPr indent="0" lvl="0" marL="0" marR="0" rtl="0" algn="l">
              <a:lnSpc>
                <a:spcPct val="10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パラメータのcontextualは、文章中に「私」「あなた」「みんな」などのキーワードが見られたときに適したモーションをし、それ以外はランダムでボディランゲージモーションが起動します。</a:t>
            </a:r>
            <a:endParaRPr sz="1100"/>
          </a:p>
          <a:p>
            <a:pPr indent="0" lvl="0" marL="0" marR="0" rtl="0" algn="l">
              <a:lnSpc>
                <a:spcPct val="10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では、狙ったモーションを動かすにはどうすれば良いでしょうか。</a:t>
            </a:r>
            <a:endParaRPr sz="1100"/>
          </a:p>
          <a:p>
            <a:pPr indent="0" lvl="0" marL="0" marR="0" rtl="0" algn="l">
              <a:lnSpc>
                <a:spcPct val="10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50800" lvl="0" marL="17780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　　　　　　　　　　　　　　　　　　　　　　　　　　　　</a:t>
            </a:r>
            <a:endParaRPr sz="1100"/>
          </a:p>
        </p:txBody>
      </p:sp>
      <p:sp>
        <p:nvSpPr>
          <p:cNvPr id="427" name="Google Shape;427;p48"/>
          <p:cNvSpPr txBox="1"/>
          <p:nvPr>
            <p:ph idx="2" type="subTitle"/>
          </p:nvPr>
        </p:nvSpPr>
        <p:spPr>
          <a:xfrm>
            <a:off x="586206" y="24186"/>
            <a:ext cx="7984728" cy="636842"/>
          </a:xfrm>
          <a:prstGeom prst="rect">
            <a:avLst/>
          </a:prstGeom>
          <a:noFill/>
          <a:ln>
            <a:noFill/>
          </a:ln>
        </p:spPr>
        <p:txBody>
          <a:bodyPr anchorCtr="0" anchor="ctr" bIns="20275" lIns="20275" spcFirstLastPara="1" rIns="20275" wrap="square" tIns="20275">
            <a:noAutofit/>
          </a:bodyPr>
          <a:lstStyle/>
          <a:p>
            <a:pPr indent="0" lvl="0" marL="0" marR="0" rtl="0" algn="ctr">
              <a:lnSpc>
                <a:spcPct val="100000"/>
              </a:lnSpc>
              <a:spcBef>
                <a:spcPts val="0"/>
              </a:spcBef>
              <a:spcAft>
                <a:spcPts val="0"/>
              </a:spcAft>
              <a:buClr>
                <a:schemeClr val="lt1"/>
              </a:buClr>
              <a:buSzPts val="500"/>
              <a:buFont typeface="Calibri"/>
              <a:buNone/>
            </a:pPr>
            <a:r>
              <a:rPr b="0" i="0" lang="ja" sz="2000" u="none" cap="none" strike="noStrike">
                <a:solidFill>
                  <a:srgbClr val="FFFFFF"/>
                </a:solidFill>
                <a:latin typeface="MS Gothic"/>
                <a:ea typeface="MS Gothic"/>
                <a:cs typeface="MS Gothic"/>
                <a:sym typeface="MS Gothic"/>
              </a:rPr>
              <a:t>フリ付きでしゃべらせてみよう</a:t>
            </a:r>
            <a:endParaRPr sz="1100"/>
          </a:p>
        </p:txBody>
      </p:sp>
      <p:pic>
        <p:nvPicPr>
          <p:cNvPr id="428" name="Google Shape;428;p48"/>
          <p:cNvPicPr preferRelativeResize="0"/>
          <p:nvPr/>
        </p:nvPicPr>
        <p:blipFill rotWithShape="1">
          <a:blip r:embed="rId3">
            <a:alphaModFix/>
          </a:blip>
          <a:srcRect b="0" l="0" r="0" t="0"/>
          <a:stretch/>
        </p:blipFill>
        <p:spPr>
          <a:xfrm>
            <a:off x="2214089" y="2675028"/>
            <a:ext cx="3749609" cy="2048098"/>
          </a:xfrm>
          <a:prstGeom prst="rect">
            <a:avLst/>
          </a:prstGeom>
          <a:noFill/>
          <a:ln>
            <a:noFill/>
          </a:ln>
        </p:spPr>
      </p:pic>
      <p:sp>
        <p:nvSpPr>
          <p:cNvPr id="429" name="Google Shape;429;p48"/>
          <p:cNvSpPr txBox="1"/>
          <p:nvPr/>
        </p:nvSpPr>
        <p:spPr>
          <a:xfrm>
            <a:off x="3079770" y="3625104"/>
            <a:ext cx="1693365" cy="147983"/>
          </a:xfrm>
          <a:prstGeom prst="rect">
            <a:avLst/>
          </a:prstGeom>
          <a:noFill/>
          <a:ln cap="flat" cmpd="sng" w="76200">
            <a:solidFill>
              <a:srgbClr val="FF0000"/>
            </a:solidFill>
            <a:prstDash val="solid"/>
            <a:round/>
            <a:headEnd len="sm" w="sm" type="none"/>
            <a:tailEnd len="sm" w="sm" type="none"/>
          </a:ln>
        </p:spPr>
        <p:txBody>
          <a:bodyPr anchorCtr="0" anchor="t"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Arial"/>
              <a:ea typeface="Arial"/>
              <a:cs typeface="Arial"/>
              <a:sym typeface="Arial"/>
            </a:endParaRPr>
          </a:p>
        </p:txBody>
      </p:sp>
      <p:sp>
        <p:nvSpPr>
          <p:cNvPr id="430" name="Google Shape;430;p48"/>
          <p:cNvSpPr txBox="1"/>
          <p:nvPr/>
        </p:nvSpPr>
        <p:spPr>
          <a:xfrm>
            <a:off x="3130053" y="3863167"/>
            <a:ext cx="1643334" cy="390066"/>
          </a:xfrm>
          <a:prstGeom prst="rect">
            <a:avLst/>
          </a:prstGeom>
          <a:noFill/>
          <a:ln cap="flat" cmpd="sng" w="76200">
            <a:solidFill>
              <a:srgbClr val="FF0000"/>
            </a:solidFill>
            <a:prstDash val="solid"/>
            <a:round/>
            <a:headEnd len="sm" w="sm" type="none"/>
            <a:tailEnd len="sm" w="sm" type="none"/>
          </a:ln>
        </p:spPr>
        <p:txBody>
          <a:bodyPr anchorCtr="0" anchor="t"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Arial"/>
              <a:ea typeface="Arial"/>
              <a:cs typeface="Arial"/>
              <a:sym typeface="Arial"/>
            </a:endParaRPr>
          </a:p>
        </p:txBody>
      </p:sp>
      <p:sp>
        <p:nvSpPr>
          <p:cNvPr id="431" name="Google Shape;431;p48"/>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pic>
        <p:nvPicPr>
          <p:cNvPr id="432" name="Google Shape;432;p48"/>
          <p:cNvPicPr preferRelativeResize="0"/>
          <p:nvPr/>
        </p:nvPicPr>
        <p:blipFill rotWithShape="1">
          <a:blip r:embed="rId4">
            <a:alphaModFix/>
          </a:blip>
          <a:srcRect b="0" l="0" r="0" t="0"/>
          <a:stretch/>
        </p:blipFill>
        <p:spPr>
          <a:xfrm>
            <a:off x="165685" y="791625"/>
            <a:ext cx="334507" cy="334507"/>
          </a:xfrm>
          <a:prstGeom prst="rect">
            <a:avLst/>
          </a:prstGeom>
          <a:noFill/>
          <a:ln>
            <a:noFill/>
          </a:ln>
        </p:spPr>
      </p:pic>
      <p:pic>
        <p:nvPicPr>
          <p:cNvPr id="433" name="Google Shape;433;p48"/>
          <p:cNvPicPr preferRelativeResize="0"/>
          <p:nvPr/>
        </p:nvPicPr>
        <p:blipFill rotWithShape="1">
          <a:blip r:embed="rId5">
            <a:alphaModFix/>
          </a:blip>
          <a:srcRect b="0" l="0" r="0" t="0"/>
          <a:stretch/>
        </p:blipFill>
        <p:spPr>
          <a:xfrm>
            <a:off x="705913" y="791625"/>
            <a:ext cx="334507" cy="33450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7" name="Shape 437"/>
        <p:cNvGrpSpPr/>
        <p:nvPr/>
      </p:nvGrpSpPr>
      <p:grpSpPr>
        <a:xfrm>
          <a:off x="0" y="0"/>
          <a:ext cx="0" cy="0"/>
          <a:chOff x="0" y="0"/>
          <a:chExt cx="0" cy="0"/>
        </a:xfrm>
      </p:grpSpPr>
      <p:sp>
        <p:nvSpPr>
          <p:cNvPr id="438" name="Google Shape;438;p49"/>
          <p:cNvSpPr txBox="1"/>
          <p:nvPr>
            <p:ph type="title"/>
          </p:nvPr>
        </p:nvSpPr>
        <p:spPr>
          <a:xfrm>
            <a:off x="1487742" y="756722"/>
            <a:ext cx="6168723" cy="273719"/>
          </a:xfrm>
          <a:prstGeom prst="rect">
            <a:avLst/>
          </a:prstGeom>
          <a:noFill/>
          <a:ln>
            <a:noFill/>
          </a:ln>
        </p:spPr>
        <p:txBody>
          <a:bodyPr anchorCtr="0" anchor="ctr" bIns="20275" lIns="20275" spcFirstLastPara="1" rIns="20275" wrap="square" tIns="20275">
            <a:noAutofit/>
          </a:bodyPr>
          <a:lstStyle/>
          <a:p>
            <a:pPr indent="0" lvl="0" marL="0" marR="0" rtl="0" algn="ctr">
              <a:lnSpc>
                <a:spcPct val="90000"/>
              </a:lnSpc>
              <a:spcBef>
                <a:spcPts val="0"/>
              </a:spcBef>
              <a:spcAft>
                <a:spcPts val="0"/>
              </a:spcAft>
              <a:buClr>
                <a:schemeClr val="lt1"/>
              </a:buClr>
              <a:buSzPts val="400"/>
              <a:buFont typeface="Calibri"/>
              <a:buNone/>
            </a:pPr>
            <a:r>
              <a:rPr b="0" i="0" lang="ja" sz="1600" u="none" cap="none" strike="noStrike">
                <a:solidFill>
                  <a:srgbClr val="4A4A4A"/>
                </a:solidFill>
                <a:latin typeface="MS Gothic"/>
                <a:ea typeface="MS Gothic"/>
                <a:cs typeface="MS Gothic"/>
                <a:sym typeface="MS Gothic"/>
              </a:rPr>
              <a:t>Animated Sayボックス　タグの利用</a:t>
            </a:r>
            <a:endParaRPr sz="1100"/>
          </a:p>
        </p:txBody>
      </p:sp>
      <p:sp>
        <p:nvSpPr>
          <p:cNvPr id="439" name="Google Shape;439;p49"/>
          <p:cNvSpPr txBox="1"/>
          <p:nvPr>
            <p:ph idx="1" type="body"/>
          </p:nvPr>
        </p:nvSpPr>
        <p:spPr>
          <a:xfrm>
            <a:off x="306060" y="1126139"/>
            <a:ext cx="8531994" cy="3694906"/>
          </a:xfrm>
          <a:prstGeom prst="rect">
            <a:avLst/>
          </a:prstGeom>
          <a:noFill/>
          <a:ln>
            <a:noFill/>
          </a:ln>
        </p:spPr>
        <p:txBody>
          <a:bodyPr anchorCtr="0" anchor="t" bIns="20275" lIns="20275" spcFirstLastPara="1" rIns="20275" wrap="square" tIns="20275">
            <a:noAutofit/>
          </a:bodyPr>
          <a:lstStyle/>
          <a:p>
            <a:pPr indent="0" lvl="0" marL="0" marR="0" rtl="0" algn="l">
              <a:lnSpc>
                <a:spcPct val="90000"/>
              </a:lnSpc>
              <a:spcBef>
                <a:spcPts val="0"/>
              </a:spcBef>
              <a:spcAft>
                <a:spcPts val="0"/>
              </a:spcAft>
              <a:buClr>
                <a:schemeClr val="dk1"/>
              </a:buClr>
              <a:buSzPts val="600"/>
              <a:buFont typeface="Arial"/>
              <a:buNone/>
            </a:pPr>
            <a:r>
              <a:rPr b="0" i="0" lang="ja" sz="1400" u="none" cap="none" strike="noStrike">
                <a:solidFill>
                  <a:srgbClr val="1E4E79"/>
                </a:solidFill>
                <a:latin typeface="MS Gothic"/>
                <a:ea typeface="MS Gothic"/>
                <a:cs typeface="MS Gothic"/>
                <a:sym typeface="MS Gothic"/>
              </a:rPr>
              <a:t>文章のデフォルトには</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chemeClr val="dk1"/>
              </a:buClr>
              <a:buSzPts val="6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chemeClr val="dk1"/>
              </a:buClr>
              <a:buSzPts val="600"/>
              <a:buFont typeface="Arial"/>
              <a:buNone/>
            </a:pPr>
            <a:r>
              <a:rPr b="0" i="0" lang="ja" sz="1300" u="none" cap="none" strike="noStrike">
                <a:solidFill>
                  <a:srgbClr val="1E4E79"/>
                </a:solidFill>
                <a:latin typeface="MS Gothic"/>
                <a:ea typeface="MS Gothic"/>
                <a:cs typeface="MS Gothic"/>
                <a:sym typeface="MS Gothic"/>
              </a:rPr>
              <a:t>「^start(animations/Stand/Gestures/Hey_1)こんにちは^wait(animation/Stand/Gestures/Hey_１)」</a:t>
            </a:r>
            <a:endParaRPr sz="1100"/>
          </a:p>
          <a:p>
            <a:pPr indent="0" lvl="0" marL="0" marR="0" rtl="0" algn="l">
              <a:lnSpc>
                <a:spcPct val="90000"/>
              </a:lnSpc>
              <a:spcBef>
                <a:spcPts val="0"/>
              </a:spcBef>
              <a:spcAft>
                <a:spcPts val="0"/>
              </a:spcAft>
              <a:buClr>
                <a:schemeClr val="dk1"/>
              </a:buClr>
              <a:buSzPts val="600"/>
              <a:buFont typeface="Arial"/>
              <a:buNone/>
            </a:pPr>
            <a:r>
              <a:t/>
            </a:r>
            <a:endParaRPr b="0" i="0" sz="11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chemeClr val="dk1"/>
              </a:buClr>
              <a:buSzPts val="600"/>
              <a:buFont typeface="Arial"/>
              <a:buNone/>
            </a:pPr>
            <a:r>
              <a:rPr b="0" i="0" lang="ja" sz="1400" u="none" cap="none" strike="noStrike">
                <a:solidFill>
                  <a:srgbClr val="1E4E79"/>
                </a:solidFill>
                <a:latin typeface="MS Gothic"/>
                <a:ea typeface="MS Gothic"/>
                <a:cs typeface="MS Gothic"/>
                <a:sym typeface="MS Gothic"/>
              </a:rPr>
              <a:t>このような文章が入っています。</a:t>
            </a:r>
            <a:endParaRPr sz="1100"/>
          </a:p>
          <a:p>
            <a:pPr indent="0" lvl="0" marL="0" marR="0" rtl="0" algn="l">
              <a:lnSpc>
                <a:spcPct val="90000"/>
              </a:lnSpc>
              <a:spcBef>
                <a:spcPts val="0"/>
              </a:spcBef>
              <a:spcAft>
                <a:spcPts val="0"/>
              </a:spcAft>
              <a:buClr>
                <a:schemeClr val="dk1"/>
              </a:buClr>
              <a:buSzPts val="600"/>
              <a:buFont typeface="Arial"/>
              <a:buNone/>
            </a:pPr>
            <a:r>
              <a:rPr b="0" i="0" lang="ja" sz="1400" u="none" cap="none" strike="noStrike">
                <a:solidFill>
                  <a:srgbClr val="1E4E79"/>
                </a:solidFill>
                <a:latin typeface="MS Gothic"/>
                <a:ea typeface="MS Gothic"/>
                <a:cs typeface="MS Gothic"/>
                <a:sym typeface="MS Gothic"/>
              </a:rPr>
              <a:t>これは、^startのようなタグを使って、ロボットの中にプリインストールされているモーションを起動しながら「こんにちは」というものです。</a:t>
            </a:r>
            <a:endParaRPr sz="1100"/>
          </a:p>
          <a:p>
            <a:pPr indent="0" lvl="0" marL="0" marR="0" rtl="0" algn="l">
              <a:lnSpc>
                <a:spcPct val="90000"/>
              </a:lnSpc>
              <a:spcBef>
                <a:spcPts val="0"/>
              </a:spcBef>
              <a:spcAft>
                <a:spcPts val="0"/>
              </a:spcAft>
              <a:buClr>
                <a:schemeClr val="dk1"/>
              </a:buClr>
              <a:buSzPts val="600"/>
              <a:buFont typeface="Arial"/>
              <a:buNone/>
            </a:pPr>
            <a:r>
              <a:t/>
            </a:r>
            <a:endParaRPr b="0" i="0" sz="16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chemeClr val="dk1"/>
              </a:buClr>
              <a:buSzPts val="600"/>
              <a:buFont typeface="Arial"/>
              <a:buNone/>
            </a:pPr>
            <a:r>
              <a:rPr b="0" i="0" lang="ja" sz="1600" u="none" cap="none" strike="noStrike">
                <a:solidFill>
                  <a:srgbClr val="1E4E79"/>
                </a:solidFill>
                <a:latin typeface="MS Gothic"/>
                <a:ea typeface="MS Gothic"/>
                <a:cs typeface="MS Gothic"/>
                <a:sym typeface="MS Gothic"/>
              </a:rPr>
              <a:t>①runタグとstartタグの違い</a:t>
            </a:r>
            <a:endParaRPr b="0" i="0" sz="1600" u="none" cap="none" strike="noStrike">
              <a:solidFill>
                <a:srgbClr val="1E4E79"/>
              </a:solidFill>
              <a:latin typeface="MS Gothic"/>
              <a:ea typeface="MS Gothic"/>
              <a:cs typeface="MS Gothic"/>
              <a:sym typeface="MS Gothic"/>
            </a:endParaRPr>
          </a:p>
        </p:txBody>
      </p:sp>
      <p:sp>
        <p:nvSpPr>
          <p:cNvPr id="440" name="Google Shape;440;p49"/>
          <p:cNvSpPr txBox="1"/>
          <p:nvPr>
            <p:ph idx="2" type="subTitle"/>
          </p:nvPr>
        </p:nvSpPr>
        <p:spPr>
          <a:xfrm>
            <a:off x="586206" y="24186"/>
            <a:ext cx="7984728" cy="636842"/>
          </a:xfrm>
          <a:prstGeom prst="rect">
            <a:avLst/>
          </a:prstGeom>
          <a:noFill/>
          <a:ln>
            <a:noFill/>
          </a:ln>
        </p:spPr>
        <p:txBody>
          <a:bodyPr anchorCtr="0" anchor="ctr" bIns="20275" lIns="20275" spcFirstLastPara="1" rIns="20275" wrap="square" tIns="20275">
            <a:noAutofit/>
          </a:bodyPr>
          <a:lstStyle/>
          <a:p>
            <a:pPr indent="0" lvl="0" marL="0" marR="0" rtl="0" algn="ctr">
              <a:lnSpc>
                <a:spcPct val="100000"/>
              </a:lnSpc>
              <a:spcBef>
                <a:spcPts val="0"/>
              </a:spcBef>
              <a:spcAft>
                <a:spcPts val="0"/>
              </a:spcAft>
              <a:buClr>
                <a:schemeClr val="lt1"/>
              </a:buClr>
              <a:buSzPts val="500"/>
              <a:buFont typeface="Calibri"/>
              <a:buNone/>
            </a:pPr>
            <a:r>
              <a:rPr b="0" i="0" lang="ja" sz="2000" u="none" cap="none" strike="noStrike">
                <a:solidFill>
                  <a:srgbClr val="FFFFFF"/>
                </a:solidFill>
                <a:latin typeface="MS Gothic"/>
                <a:ea typeface="MS Gothic"/>
                <a:cs typeface="MS Gothic"/>
                <a:sym typeface="MS Gothic"/>
              </a:rPr>
              <a:t>フリ付きでしゃべらせてみよう</a:t>
            </a:r>
            <a:endParaRPr sz="1100"/>
          </a:p>
        </p:txBody>
      </p:sp>
      <p:sp>
        <p:nvSpPr>
          <p:cNvPr id="441" name="Google Shape;441;p49"/>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pic>
        <p:nvPicPr>
          <p:cNvPr id="442" name="Google Shape;442;p49"/>
          <p:cNvPicPr preferRelativeResize="0"/>
          <p:nvPr/>
        </p:nvPicPr>
        <p:blipFill rotWithShape="1">
          <a:blip r:embed="rId3">
            <a:alphaModFix/>
          </a:blip>
          <a:srcRect b="0" l="0" r="0" t="0"/>
          <a:stretch/>
        </p:blipFill>
        <p:spPr>
          <a:xfrm>
            <a:off x="165685" y="791625"/>
            <a:ext cx="334507" cy="334507"/>
          </a:xfrm>
          <a:prstGeom prst="rect">
            <a:avLst/>
          </a:prstGeom>
          <a:noFill/>
          <a:ln>
            <a:noFill/>
          </a:ln>
        </p:spPr>
      </p:pic>
      <p:pic>
        <p:nvPicPr>
          <p:cNvPr id="443" name="Google Shape;443;p49"/>
          <p:cNvPicPr preferRelativeResize="0"/>
          <p:nvPr/>
        </p:nvPicPr>
        <p:blipFill rotWithShape="1">
          <a:blip r:embed="rId4">
            <a:alphaModFix/>
          </a:blip>
          <a:srcRect b="0" l="0" r="0" t="0"/>
          <a:stretch/>
        </p:blipFill>
        <p:spPr>
          <a:xfrm>
            <a:off x="1310919" y="2768018"/>
            <a:ext cx="5188318" cy="201114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7" name="Shape 447"/>
        <p:cNvGrpSpPr/>
        <p:nvPr/>
      </p:nvGrpSpPr>
      <p:grpSpPr>
        <a:xfrm>
          <a:off x="0" y="0"/>
          <a:ext cx="0" cy="0"/>
          <a:chOff x="0" y="0"/>
          <a:chExt cx="0" cy="0"/>
        </a:xfrm>
      </p:grpSpPr>
      <p:sp>
        <p:nvSpPr>
          <p:cNvPr id="448" name="Google Shape;448;p50"/>
          <p:cNvSpPr txBox="1"/>
          <p:nvPr>
            <p:ph type="title"/>
          </p:nvPr>
        </p:nvSpPr>
        <p:spPr>
          <a:xfrm>
            <a:off x="1487742" y="756722"/>
            <a:ext cx="6168723" cy="273719"/>
          </a:xfrm>
          <a:prstGeom prst="rect">
            <a:avLst/>
          </a:prstGeom>
          <a:noFill/>
          <a:ln>
            <a:noFill/>
          </a:ln>
        </p:spPr>
        <p:txBody>
          <a:bodyPr anchorCtr="0" anchor="ctr" bIns="20275" lIns="20275" spcFirstLastPara="1" rIns="20275" wrap="square" tIns="20275">
            <a:noAutofit/>
          </a:bodyPr>
          <a:lstStyle/>
          <a:p>
            <a:pPr indent="0" lvl="0" marL="0" marR="0" rtl="0" algn="ctr">
              <a:lnSpc>
                <a:spcPct val="90000"/>
              </a:lnSpc>
              <a:spcBef>
                <a:spcPts val="0"/>
              </a:spcBef>
              <a:spcAft>
                <a:spcPts val="0"/>
              </a:spcAft>
              <a:buClr>
                <a:schemeClr val="lt1"/>
              </a:buClr>
              <a:buSzPts val="400"/>
              <a:buFont typeface="Calibri"/>
              <a:buNone/>
            </a:pPr>
            <a:r>
              <a:rPr b="0" i="0" lang="ja" sz="1600" u="none" cap="none" strike="noStrike">
                <a:solidFill>
                  <a:srgbClr val="4A4A4A"/>
                </a:solidFill>
                <a:latin typeface="MS Gothic"/>
                <a:ea typeface="MS Gothic"/>
                <a:cs typeface="MS Gothic"/>
                <a:sym typeface="MS Gothic"/>
              </a:rPr>
              <a:t>Animated Sayボックス　タグの利用</a:t>
            </a:r>
            <a:endParaRPr sz="1100"/>
          </a:p>
        </p:txBody>
      </p:sp>
      <p:sp>
        <p:nvSpPr>
          <p:cNvPr id="449" name="Google Shape;449;p50"/>
          <p:cNvSpPr txBox="1"/>
          <p:nvPr>
            <p:ph idx="1" type="body"/>
          </p:nvPr>
        </p:nvSpPr>
        <p:spPr>
          <a:xfrm>
            <a:off x="306060" y="1126139"/>
            <a:ext cx="8531994" cy="3694906"/>
          </a:xfrm>
          <a:prstGeom prst="rect">
            <a:avLst/>
          </a:prstGeom>
          <a:noFill/>
          <a:ln>
            <a:noFill/>
          </a:ln>
        </p:spPr>
        <p:txBody>
          <a:bodyPr anchorCtr="0" anchor="t" bIns="20275" lIns="20275" spcFirstLastPara="1" rIns="20275" wrap="square" tIns="20275">
            <a:noAutofit/>
          </a:bodyPr>
          <a:lstStyle/>
          <a:p>
            <a:pPr indent="0" lvl="0" marL="0" marR="0" rtl="0" algn="l">
              <a:lnSpc>
                <a:spcPct val="90000"/>
              </a:lnSpc>
              <a:spcBef>
                <a:spcPts val="0"/>
              </a:spcBef>
              <a:spcAft>
                <a:spcPts val="0"/>
              </a:spcAft>
              <a:buClr>
                <a:srgbClr val="1E4E79"/>
              </a:buClr>
              <a:buSzPts val="400"/>
              <a:buFont typeface="Arial"/>
              <a:buNone/>
            </a:pPr>
            <a:r>
              <a:rPr b="0" i="0" lang="ja" sz="1600" u="none" cap="none" strike="noStrike">
                <a:solidFill>
                  <a:srgbClr val="1E4E79"/>
                </a:solidFill>
                <a:latin typeface="MS Gothic"/>
                <a:ea typeface="MS Gothic"/>
                <a:cs typeface="MS Gothic"/>
                <a:sym typeface="MS Gothic"/>
              </a:rPr>
              <a:t>②stopタグとwaitタグの違い。</a:t>
            </a:r>
            <a:r>
              <a:rPr b="0" i="0" lang="ja" sz="1400" u="none" cap="none" strike="noStrike">
                <a:solidFill>
                  <a:srgbClr val="1E4E79"/>
                </a:solidFill>
                <a:latin typeface="MS Gothic"/>
                <a:ea typeface="MS Gothic"/>
                <a:cs typeface="MS Gothic"/>
                <a:sym typeface="MS Gothic"/>
              </a:rPr>
              <a:t>　　　</a:t>
            </a:r>
            <a:endParaRPr sz="1100"/>
          </a:p>
        </p:txBody>
      </p:sp>
      <p:sp>
        <p:nvSpPr>
          <p:cNvPr id="450" name="Google Shape;450;p50"/>
          <p:cNvSpPr txBox="1"/>
          <p:nvPr>
            <p:ph idx="2" type="subTitle"/>
          </p:nvPr>
        </p:nvSpPr>
        <p:spPr>
          <a:xfrm>
            <a:off x="586206" y="24186"/>
            <a:ext cx="7984728" cy="636842"/>
          </a:xfrm>
          <a:prstGeom prst="rect">
            <a:avLst/>
          </a:prstGeom>
          <a:noFill/>
          <a:ln>
            <a:noFill/>
          </a:ln>
        </p:spPr>
        <p:txBody>
          <a:bodyPr anchorCtr="0" anchor="ctr" bIns="20275" lIns="20275" spcFirstLastPara="1" rIns="20275" wrap="square" tIns="20275">
            <a:noAutofit/>
          </a:bodyPr>
          <a:lstStyle/>
          <a:p>
            <a:pPr indent="0" lvl="0" marL="0" marR="0" rtl="0" algn="ctr">
              <a:lnSpc>
                <a:spcPct val="100000"/>
              </a:lnSpc>
              <a:spcBef>
                <a:spcPts val="0"/>
              </a:spcBef>
              <a:spcAft>
                <a:spcPts val="0"/>
              </a:spcAft>
              <a:buClr>
                <a:schemeClr val="lt1"/>
              </a:buClr>
              <a:buSzPts val="500"/>
              <a:buFont typeface="Calibri"/>
              <a:buNone/>
            </a:pPr>
            <a:r>
              <a:rPr b="0" i="0" lang="ja" sz="2000" u="none" cap="none" strike="noStrike">
                <a:solidFill>
                  <a:srgbClr val="FFFFFF"/>
                </a:solidFill>
                <a:latin typeface="MS Gothic"/>
                <a:ea typeface="MS Gothic"/>
                <a:cs typeface="MS Gothic"/>
                <a:sym typeface="MS Gothic"/>
              </a:rPr>
              <a:t>フリ付きでしゃべらせてみよう</a:t>
            </a:r>
            <a:endParaRPr sz="1100"/>
          </a:p>
        </p:txBody>
      </p:sp>
      <p:sp>
        <p:nvSpPr>
          <p:cNvPr id="451" name="Google Shape;451;p50"/>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pic>
        <p:nvPicPr>
          <p:cNvPr id="452" name="Google Shape;452;p50"/>
          <p:cNvPicPr preferRelativeResize="0"/>
          <p:nvPr/>
        </p:nvPicPr>
        <p:blipFill rotWithShape="1">
          <a:blip r:embed="rId3">
            <a:alphaModFix/>
          </a:blip>
          <a:srcRect b="0" l="0" r="0" t="0"/>
          <a:stretch/>
        </p:blipFill>
        <p:spPr>
          <a:xfrm>
            <a:off x="165685" y="791625"/>
            <a:ext cx="334507" cy="334507"/>
          </a:xfrm>
          <a:prstGeom prst="rect">
            <a:avLst/>
          </a:prstGeom>
          <a:noFill/>
          <a:ln>
            <a:noFill/>
          </a:ln>
        </p:spPr>
      </p:pic>
      <p:pic>
        <p:nvPicPr>
          <p:cNvPr id="453" name="Google Shape;453;p50"/>
          <p:cNvPicPr preferRelativeResize="0"/>
          <p:nvPr/>
        </p:nvPicPr>
        <p:blipFill rotWithShape="1">
          <a:blip r:embed="rId4">
            <a:alphaModFix/>
          </a:blip>
          <a:srcRect b="0" l="2037" r="0" t="0"/>
          <a:stretch/>
        </p:blipFill>
        <p:spPr>
          <a:xfrm>
            <a:off x="1549776" y="1757630"/>
            <a:ext cx="5285733" cy="265811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57" name="Shape 457"/>
        <p:cNvGrpSpPr/>
        <p:nvPr/>
      </p:nvGrpSpPr>
      <p:grpSpPr>
        <a:xfrm>
          <a:off x="0" y="0"/>
          <a:ext cx="0" cy="0"/>
          <a:chOff x="0" y="0"/>
          <a:chExt cx="0" cy="0"/>
        </a:xfrm>
      </p:grpSpPr>
      <p:sp>
        <p:nvSpPr>
          <p:cNvPr id="458" name="Google Shape;458;p51"/>
          <p:cNvSpPr txBox="1"/>
          <p:nvPr>
            <p:ph type="title"/>
          </p:nvPr>
        </p:nvSpPr>
        <p:spPr>
          <a:xfrm>
            <a:off x="1487742" y="756722"/>
            <a:ext cx="6168723" cy="273719"/>
          </a:xfrm>
          <a:prstGeom prst="rect">
            <a:avLst/>
          </a:prstGeom>
          <a:noFill/>
          <a:ln>
            <a:noFill/>
          </a:ln>
        </p:spPr>
        <p:txBody>
          <a:bodyPr anchorCtr="0" anchor="ctr" bIns="20275" lIns="20275" spcFirstLastPara="1" rIns="20275" wrap="square" tIns="20275">
            <a:noAutofit/>
          </a:bodyPr>
          <a:lstStyle/>
          <a:p>
            <a:pPr indent="-50800" lvl="0" marL="177800" marR="0" rtl="0" algn="ctr">
              <a:lnSpc>
                <a:spcPct val="90000"/>
              </a:lnSpc>
              <a:spcBef>
                <a:spcPts val="0"/>
              </a:spcBef>
              <a:spcAft>
                <a:spcPts val="0"/>
              </a:spcAft>
              <a:buClr>
                <a:schemeClr val="lt1"/>
              </a:buClr>
              <a:buSzPts val="400"/>
              <a:buFont typeface="Arial"/>
              <a:buNone/>
            </a:pPr>
            <a:r>
              <a:rPr b="0" i="0" lang="ja" sz="1600" u="none" cap="none" strike="noStrike">
                <a:solidFill>
                  <a:schemeClr val="dk2"/>
                </a:solidFill>
                <a:latin typeface="MS Gothic"/>
                <a:ea typeface="MS Gothic"/>
                <a:cs typeface="MS Gothic"/>
                <a:sym typeface="MS Gothic"/>
              </a:rPr>
              <a:t>Speech Reco.ボックス</a:t>
            </a:r>
            <a:endParaRPr sz="1100"/>
          </a:p>
        </p:txBody>
      </p:sp>
      <p:sp>
        <p:nvSpPr>
          <p:cNvPr id="459" name="Google Shape;459;p51"/>
          <p:cNvSpPr txBox="1"/>
          <p:nvPr>
            <p:ph idx="1" type="body"/>
          </p:nvPr>
        </p:nvSpPr>
        <p:spPr>
          <a:xfrm>
            <a:off x="306060" y="1126139"/>
            <a:ext cx="8531994" cy="3694906"/>
          </a:xfrm>
          <a:prstGeom prst="rect">
            <a:avLst/>
          </a:prstGeom>
          <a:noFill/>
          <a:ln>
            <a:noFill/>
          </a:ln>
        </p:spPr>
        <p:txBody>
          <a:bodyPr anchorCtr="0" anchor="t" bIns="20275" lIns="20275" spcFirstLastPara="1" rIns="20275" wrap="square" tIns="20275">
            <a:noAutofit/>
          </a:bodyPr>
          <a:lstStyle/>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NAOと対話出来るようにしてみましょう。ここでは、NAOで音声認識を行う</a:t>
            </a:r>
            <a:r>
              <a:rPr b="0" i="0" lang="ja" sz="1400" u="none" cap="none" strike="noStrike">
                <a:solidFill>
                  <a:srgbClr val="00B0F0"/>
                </a:solidFill>
                <a:latin typeface="MS Gothic"/>
                <a:ea typeface="MS Gothic"/>
                <a:cs typeface="MS Gothic"/>
                <a:sym typeface="MS Gothic"/>
              </a:rPr>
              <a:t>Speech Reco.ボックス</a:t>
            </a:r>
            <a:r>
              <a:rPr b="0" i="0" lang="ja" sz="1400" u="none" cap="none" strike="noStrike">
                <a:solidFill>
                  <a:srgbClr val="1E4E79"/>
                </a:solidFill>
                <a:latin typeface="MS Gothic"/>
                <a:ea typeface="MS Gothic"/>
                <a:cs typeface="MS Gothic"/>
                <a:sym typeface="MS Gothic"/>
              </a:rPr>
              <a:t>を使用します。</a:t>
            </a:r>
            <a:endParaRPr sz="1100"/>
          </a:p>
          <a:p>
            <a:pPr indent="0" lvl="0" marL="0" marR="0" rtl="0" algn="l">
              <a:lnSpc>
                <a:spcPct val="10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ボックスライブラリーからstandard→Audio→Voice→Speech Reco.を選び、フローダイアグラムに</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ドラッグ&amp;ドロップします。次に、パラメータボタンをクリックして認識させる単語を入力します。</a:t>
            </a:r>
            <a:endParaRPr sz="1100"/>
          </a:p>
          <a:p>
            <a:pPr indent="0" lvl="0" marL="0" marR="0" rtl="0" algn="l">
              <a:lnSpc>
                <a:spcPct val="10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複数の単語を認識させたい場合は、必ず</a:t>
            </a:r>
            <a:r>
              <a:rPr b="0" i="0" lang="ja" sz="1400" u="none" cap="none" strike="noStrike">
                <a:solidFill>
                  <a:srgbClr val="00B0F0"/>
                </a:solidFill>
                <a:latin typeface="MS Gothic"/>
                <a:ea typeface="MS Gothic"/>
                <a:cs typeface="MS Gothic"/>
                <a:sym typeface="MS Gothic"/>
              </a:rPr>
              <a:t>半角</a:t>
            </a:r>
            <a:r>
              <a:rPr b="0" i="0" lang="ja" sz="1400" u="none" cap="none" strike="noStrike">
                <a:solidFill>
                  <a:srgbClr val="1E4E79"/>
                </a:solidFill>
                <a:latin typeface="MS Gothic"/>
                <a:ea typeface="MS Gothic"/>
                <a:cs typeface="MS Gothic"/>
                <a:sym typeface="MS Gothic"/>
              </a:rPr>
              <a:t>の；（セミコロン）で区切る必要があります。</a:t>
            </a:r>
            <a:endParaRPr sz="1100"/>
          </a:p>
          <a:p>
            <a:pPr indent="0" lvl="0" marL="0" marR="0" rtl="0" algn="l">
              <a:lnSpc>
                <a:spcPct val="10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例）　こんにちは;こんばんは;ごきげんよう</a:t>
            </a:r>
            <a:endParaRPr b="0" i="0" sz="1400" u="none" cap="none" strike="noStrike">
              <a:solidFill>
                <a:srgbClr val="1E4E79"/>
              </a:solidFill>
              <a:latin typeface="MS Gothic"/>
              <a:ea typeface="MS Gothic"/>
              <a:cs typeface="MS Gothic"/>
              <a:sym typeface="MS Gothic"/>
            </a:endParaRPr>
          </a:p>
        </p:txBody>
      </p:sp>
      <p:sp>
        <p:nvSpPr>
          <p:cNvPr id="460" name="Google Shape;460;p51"/>
          <p:cNvSpPr txBox="1"/>
          <p:nvPr>
            <p:ph idx="2" type="subTitle"/>
          </p:nvPr>
        </p:nvSpPr>
        <p:spPr>
          <a:xfrm>
            <a:off x="586206" y="24186"/>
            <a:ext cx="7984728" cy="636842"/>
          </a:xfrm>
          <a:prstGeom prst="rect">
            <a:avLst/>
          </a:prstGeom>
          <a:noFill/>
          <a:ln>
            <a:noFill/>
          </a:ln>
        </p:spPr>
        <p:txBody>
          <a:bodyPr anchorCtr="0" anchor="ctr" bIns="20275" lIns="20275" spcFirstLastPara="1" rIns="20275" wrap="square" tIns="20275">
            <a:noAutofit/>
          </a:bodyPr>
          <a:lstStyle/>
          <a:p>
            <a:pPr indent="0" lvl="0" marL="0" marR="0" rtl="0" algn="ctr">
              <a:lnSpc>
                <a:spcPct val="100000"/>
              </a:lnSpc>
              <a:spcBef>
                <a:spcPts val="0"/>
              </a:spcBef>
              <a:spcAft>
                <a:spcPts val="0"/>
              </a:spcAft>
              <a:buClr>
                <a:schemeClr val="lt1"/>
              </a:buClr>
              <a:buSzPts val="500"/>
              <a:buFont typeface="Calibri"/>
              <a:buNone/>
            </a:pPr>
            <a:r>
              <a:rPr b="0" i="0" lang="ja" sz="2000" u="none" cap="none" strike="noStrike">
                <a:solidFill>
                  <a:srgbClr val="FFFFFF"/>
                </a:solidFill>
                <a:latin typeface="MS Gothic"/>
                <a:ea typeface="MS Gothic"/>
                <a:cs typeface="MS Gothic"/>
                <a:sym typeface="MS Gothic"/>
              </a:rPr>
              <a:t>NAOと対話する</a:t>
            </a:r>
            <a:endParaRPr sz="1100"/>
          </a:p>
        </p:txBody>
      </p:sp>
      <p:pic>
        <p:nvPicPr>
          <p:cNvPr id="461" name="Google Shape;461;p51"/>
          <p:cNvPicPr preferRelativeResize="0"/>
          <p:nvPr/>
        </p:nvPicPr>
        <p:blipFill rotWithShape="1">
          <a:blip r:embed="rId3">
            <a:alphaModFix/>
          </a:blip>
          <a:srcRect b="5912" l="0" r="0" t="12541"/>
          <a:stretch/>
        </p:blipFill>
        <p:spPr>
          <a:xfrm>
            <a:off x="1541884" y="2918215"/>
            <a:ext cx="5151164" cy="1878886"/>
          </a:xfrm>
          <a:prstGeom prst="rect">
            <a:avLst/>
          </a:prstGeom>
          <a:noFill/>
          <a:ln>
            <a:noFill/>
          </a:ln>
        </p:spPr>
      </p:pic>
      <p:sp>
        <p:nvSpPr>
          <p:cNvPr id="462" name="Google Shape;462;p51"/>
          <p:cNvSpPr txBox="1"/>
          <p:nvPr/>
        </p:nvSpPr>
        <p:spPr>
          <a:xfrm>
            <a:off x="3285382" y="2453136"/>
            <a:ext cx="343548" cy="237591"/>
          </a:xfrm>
          <a:prstGeom prst="rect">
            <a:avLst/>
          </a:prstGeom>
          <a:noFill/>
          <a:ln>
            <a:noFill/>
          </a:ln>
        </p:spPr>
        <p:txBody>
          <a:bodyPr anchorCtr="0" anchor="t"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Arial"/>
              <a:ea typeface="Arial"/>
              <a:cs typeface="Arial"/>
              <a:sym typeface="Arial"/>
            </a:endParaRPr>
          </a:p>
        </p:txBody>
      </p:sp>
      <p:sp>
        <p:nvSpPr>
          <p:cNvPr id="463" name="Google Shape;463;p51"/>
          <p:cNvSpPr txBox="1"/>
          <p:nvPr/>
        </p:nvSpPr>
        <p:spPr>
          <a:xfrm>
            <a:off x="2422940" y="3126537"/>
            <a:ext cx="791519" cy="492940"/>
          </a:xfrm>
          <a:prstGeom prst="rect">
            <a:avLst/>
          </a:prstGeom>
          <a:noFill/>
          <a:ln cap="flat" cmpd="sng" w="28575">
            <a:solidFill>
              <a:srgbClr val="FF0000"/>
            </a:solidFill>
            <a:prstDash val="solid"/>
            <a:round/>
            <a:headEnd len="sm" w="sm" type="none"/>
            <a:tailEnd len="sm" w="sm" type="none"/>
          </a:ln>
        </p:spPr>
        <p:txBody>
          <a:bodyPr anchorCtr="0" anchor="t"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Arial"/>
              <a:ea typeface="Arial"/>
              <a:cs typeface="Arial"/>
              <a:sym typeface="Arial"/>
            </a:endParaRPr>
          </a:p>
        </p:txBody>
      </p:sp>
      <p:pic>
        <p:nvPicPr>
          <p:cNvPr id="464" name="Google Shape;464;p51"/>
          <p:cNvPicPr preferRelativeResize="0"/>
          <p:nvPr/>
        </p:nvPicPr>
        <p:blipFill rotWithShape="1">
          <a:blip r:embed="rId4">
            <a:alphaModFix/>
          </a:blip>
          <a:srcRect b="0" l="0" r="0" t="0"/>
          <a:stretch/>
        </p:blipFill>
        <p:spPr>
          <a:xfrm>
            <a:off x="7314369" y="3290547"/>
            <a:ext cx="868207" cy="782936"/>
          </a:xfrm>
          <a:prstGeom prst="rect">
            <a:avLst/>
          </a:prstGeom>
          <a:noFill/>
          <a:ln>
            <a:noFill/>
          </a:ln>
        </p:spPr>
      </p:pic>
      <p:sp>
        <p:nvSpPr>
          <p:cNvPr id="465" name="Google Shape;465;p51"/>
          <p:cNvSpPr txBox="1"/>
          <p:nvPr/>
        </p:nvSpPr>
        <p:spPr>
          <a:xfrm>
            <a:off x="7467764" y="3824345"/>
            <a:ext cx="283510" cy="198809"/>
          </a:xfrm>
          <a:prstGeom prst="rect">
            <a:avLst/>
          </a:prstGeom>
          <a:noFill/>
          <a:ln cap="flat" cmpd="sng" w="76200">
            <a:solidFill>
              <a:srgbClr val="FF0000"/>
            </a:solidFill>
            <a:prstDash val="solid"/>
            <a:round/>
            <a:headEnd len="sm" w="sm" type="none"/>
            <a:tailEnd len="sm" w="sm" type="none"/>
          </a:ln>
        </p:spPr>
        <p:txBody>
          <a:bodyPr anchorCtr="0" anchor="t"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Arial"/>
              <a:ea typeface="Arial"/>
              <a:cs typeface="Arial"/>
              <a:sym typeface="Arial"/>
            </a:endParaRPr>
          </a:p>
        </p:txBody>
      </p:sp>
      <p:sp>
        <p:nvSpPr>
          <p:cNvPr id="466" name="Google Shape;466;p51"/>
          <p:cNvSpPr txBox="1"/>
          <p:nvPr/>
        </p:nvSpPr>
        <p:spPr>
          <a:xfrm>
            <a:off x="2009041" y="3745290"/>
            <a:ext cx="1411138" cy="969142"/>
          </a:xfrm>
          <a:prstGeom prst="rect">
            <a:avLst/>
          </a:prstGeom>
          <a:noFill/>
          <a:ln cap="flat" cmpd="sng" w="76200">
            <a:solidFill>
              <a:srgbClr val="FF0000"/>
            </a:solidFill>
            <a:prstDash val="solid"/>
            <a:round/>
            <a:headEnd len="sm" w="sm" type="none"/>
            <a:tailEnd len="sm" w="sm" type="none"/>
          </a:ln>
        </p:spPr>
        <p:txBody>
          <a:bodyPr anchorCtr="0" anchor="t"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Arial"/>
              <a:ea typeface="Arial"/>
              <a:cs typeface="Arial"/>
              <a:sym typeface="Arial"/>
            </a:endParaRPr>
          </a:p>
        </p:txBody>
      </p:sp>
      <p:sp>
        <p:nvSpPr>
          <p:cNvPr id="467" name="Google Shape;467;p51"/>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pic>
        <p:nvPicPr>
          <p:cNvPr id="468" name="Google Shape;468;p51"/>
          <p:cNvPicPr preferRelativeResize="0"/>
          <p:nvPr/>
        </p:nvPicPr>
        <p:blipFill rotWithShape="1">
          <a:blip r:embed="rId5">
            <a:alphaModFix/>
          </a:blip>
          <a:srcRect b="0" l="0" r="0" t="0"/>
          <a:stretch/>
        </p:blipFill>
        <p:spPr>
          <a:xfrm>
            <a:off x="165685" y="791625"/>
            <a:ext cx="334507" cy="334507"/>
          </a:xfrm>
          <a:prstGeom prst="rect">
            <a:avLst/>
          </a:prstGeom>
          <a:noFill/>
          <a:ln>
            <a:noFill/>
          </a:ln>
        </p:spPr>
      </p:pic>
      <p:pic>
        <p:nvPicPr>
          <p:cNvPr id="469" name="Google Shape;469;p51"/>
          <p:cNvPicPr preferRelativeResize="0"/>
          <p:nvPr/>
        </p:nvPicPr>
        <p:blipFill rotWithShape="1">
          <a:blip r:embed="rId6">
            <a:alphaModFix/>
          </a:blip>
          <a:srcRect b="0" l="0" r="0" t="0"/>
          <a:stretch/>
        </p:blipFill>
        <p:spPr>
          <a:xfrm>
            <a:off x="705913" y="791625"/>
            <a:ext cx="334507" cy="33450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73" name="Shape 473"/>
        <p:cNvGrpSpPr/>
        <p:nvPr/>
      </p:nvGrpSpPr>
      <p:grpSpPr>
        <a:xfrm>
          <a:off x="0" y="0"/>
          <a:ext cx="0" cy="0"/>
          <a:chOff x="0" y="0"/>
          <a:chExt cx="0" cy="0"/>
        </a:xfrm>
      </p:grpSpPr>
      <p:sp>
        <p:nvSpPr>
          <p:cNvPr id="474" name="Google Shape;474;p52"/>
          <p:cNvSpPr txBox="1"/>
          <p:nvPr>
            <p:ph type="title"/>
          </p:nvPr>
        </p:nvSpPr>
        <p:spPr>
          <a:xfrm>
            <a:off x="1487742" y="756722"/>
            <a:ext cx="6168723" cy="273719"/>
          </a:xfrm>
          <a:prstGeom prst="rect">
            <a:avLst/>
          </a:prstGeom>
          <a:noFill/>
          <a:ln>
            <a:noFill/>
          </a:ln>
        </p:spPr>
        <p:txBody>
          <a:bodyPr anchorCtr="0" anchor="ctr" bIns="20275" lIns="20275" spcFirstLastPara="1" rIns="20275" wrap="square" tIns="20275">
            <a:noAutofit/>
          </a:bodyPr>
          <a:lstStyle/>
          <a:p>
            <a:pPr indent="-50800" lvl="0" marL="177800" marR="0" rtl="0" algn="ctr">
              <a:lnSpc>
                <a:spcPct val="90000"/>
              </a:lnSpc>
              <a:spcBef>
                <a:spcPts val="0"/>
              </a:spcBef>
              <a:spcAft>
                <a:spcPts val="0"/>
              </a:spcAft>
              <a:buClr>
                <a:schemeClr val="lt1"/>
              </a:buClr>
              <a:buSzPts val="400"/>
              <a:buFont typeface="Arial"/>
              <a:buNone/>
            </a:pPr>
            <a:r>
              <a:rPr b="0" i="0" lang="ja" sz="1600" u="none" cap="none" strike="noStrike">
                <a:solidFill>
                  <a:schemeClr val="dk2"/>
                </a:solidFill>
                <a:latin typeface="MS Gothic"/>
                <a:ea typeface="MS Gothic"/>
                <a:cs typeface="MS Gothic"/>
                <a:sym typeface="MS Gothic"/>
              </a:rPr>
              <a:t>Switch Caseボックス</a:t>
            </a:r>
            <a:endParaRPr sz="1100"/>
          </a:p>
        </p:txBody>
      </p:sp>
      <p:sp>
        <p:nvSpPr>
          <p:cNvPr id="475" name="Google Shape;475;p52"/>
          <p:cNvSpPr txBox="1"/>
          <p:nvPr>
            <p:ph idx="1" type="body"/>
          </p:nvPr>
        </p:nvSpPr>
        <p:spPr>
          <a:xfrm>
            <a:off x="306060" y="1126139"/>
            <a:ext cx="8531994" cy="3694906"/>
          </a:xfrm>
          <a:prstGeom prst="rect">
            <a:avLst/>
          </a:prstGeom>
          <a:noFill/>
          <a:ln>
            <a:noFill/>
          </a:ln>
        </p:spPr>
        <p:txBody>
          <a:bodyPr anchorCtr="0" anchor="t" bIns="20275" lIns="20275" spcFirstLastPara="1" rIns="20275" wrap="square" tIns="20275">
            <a:noAutofit/>
          </a:bodyPr>
          <a:lstStyle/>
          <a:p>
            <a:pPr indent="0" lvl="0" marL="0" marR="0" rtl="0" algn="l">
              <a:lnSpc>
                <a:spcPct val="115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次に、認識させた言葉を分岐させてしゃべらせてみましょう。</a:t>
            </a:r>
            <a:endParaRPr sz="1100"/>
          </a:p>
          <a:p>
            <a:pPr indent="0" lvl="0" marL="0" marR="0" rtl="0" algn="l">
              <a:lnSpc>
                <a:spcPct val="115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15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standard→Flow Control →</a:t>
            </a:r>
            <a:r>
              <a:rPr b="0" i="0" lang="ja" sz="1400" u="none" cap="none" strike="noStrike">
                <a:solidFill>
                  <a:srgbClr val="00B0F0"/>
                </a:solidFill>
                <a:latin typeface="MS Gothic"/>
                <a:ea typeface="MS Gothic"/>
                <a:cs typeface="MS Gothic"/>
                <a:sym typeface="MS Gothic"/>
              </a:rPr>
              <a:t>Switch Case</a:t>
            </a:r>
            <a:r>
              <a:rPr b="0" i="0" lang="ja" sz="1400" u="none" cap="none" strike="noStrike">
                <a:solidFill>
                  <a:srgbClr val="1E4E79"/>
                </a:solidFill>
                <a:latin typeface="MS Gothic"/>
                <a:ea typeface="MS Gothic"/>
                <a:cs typeface="MS Gothic"/>
                <a:sym typeface="MS Gothic"/>
              </a:rPr>
              <a:t>をドラッグ&amp;ドロップし、Speech Reco.の</a:t>
            </a:r>
            <a:r>
              <a:rPr b="0" i="0" lang="ja" sz="1400" u="none" cap="none" strike="noStrike">
                <a:solidFill>
                  <a:srgbClr val="00B0F0"/>
                </a:solidFill>
                <a:latin typeface="MS Gothic"/>
                <a:ea typeface="MS Gothic"/>
                <a:cs typeface="MS Gothic"/>
                <a:sym typeface="MS Gothic"/>
              </a:rPr>
              <a:t>wordRecognized</a:t>
            </a:r>
            <a:r>
              <a:rPr b="0" i="0" lang="ja" sz="1400" u="none" cap="none" strike="noStrike">
                <a:solidFill>
                  <a:srgbClr val="1E4E79"/>
                </a:solidFill>
                <a:latin typeface="MS Gothic"/>
                <a:ea typeface="MS Gothic"/>
                <a:cs typeface="MS Gothic"/>
                <a:sym typeface="MS Gothic"/>
              </a:rPr>
              <a:t>出力と接続します。次に、Switch Caseの入力フォームに先ほどSpeech Reco.に追加した単語を</a:t>
            </a:r>
            <a:r>
              <a:rPr b="0" i="0" lang="ja" sz="1400" u="none" cap="none" strike="noStrike">
                <a:solidFill>
                  <a:srgbClr val="00B0F0"/>
                </a:solidFill>
                <a:latin typeface="MS Gothic"/>
                <a:ea typeface="MS Gothic"/>
                <a:cs typeface="MS Gothic"/>
                <a:sym typeface="MS Gothic"/>
              </a:rPr>
              <a:t>半角</a:t>
            </a:r>
            <a:r>
              <a:rPr b="0" i="0" lang="ja" sz="1400" u="none" cap="none" strike="noStrike">
                <a:solidFill>
                  <a:srgbClr val="1E4E79"/>
                </a:solidFill>
                <a:latin typeface="MS Gothic"/>
                <a:ea typeface="MS Gothic"/>
                <a:cs typeface="MS Gothic"/>
                <a:sym typeface="MS Gothic"/>
              </a:rPr>
              <a:t>の” ”で囲んで入力します。</a:t>
            </a:r>
            <a:endParaRPr sz="1100"/>
          </a:p>
          <a:p>
            <a:pPr indent="0" lvl="0" marL="0" marR="0" rtl="0" algn="l">
              <a:lnSpc>
                <a:spcPct val="115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15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最後に、それぞれの言葉に応じた対話内容のSayを接続します。</a:t>
            </a:r>
            <a:endParaRPr sz="1100"/>
          </a:p>
          <a:p>
            <a:pPr indent="0" lvl="0" marL="0" marR="0" rtl="0" algn="l">
              <a:lnSpc>
                <a:spcPct val="115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アプリを実行すると、NAOが</a:t>
            </a:r>
            <a:r>
              <a:rPr b="0" i="0" lang="ja" sz="1400" u="none" cap="none" strike="noStrike">
                <a:solidFill>
                  <a:srgbClr val="00B0F0"/>
                </a:solidFill>
                <a:latin typeface="MS Gothic"/>
                <a:ea typeface="MS Gothic"/>
                <a:cs typeface="MS Gothic"/>
                <a:sym typeface="MS Gothic"/>
              </a:rPr>
              <a:t>ヒアリングモード</a:t>
            </a:r>
            <a:r>
              <a:rPr b="0" i="0" lang="ja" sz="1400" u="none" cap="none" strike="noStrike">
                <a:solidFill>
                  <a:srgbClr val="1E4E79"/>
                </a:solidFill>
                <a:latin typeface="MS Gothic"/>
                <a:ea typeface="MS Gothic"/>
                <a:cs typeface="MS Gothic"/>
                <a:sym typeface="MS Gothic"/>
              </a:rPr>
              <a:t>になり、設定された内容の対話が出来るはずです。</a:t>
            </a:r>
            <a:endParaRPr sz="1100"/>
          </a:p>
        </p:txBody>
      </p:sp>
      <p:sp>
        <p:nvSpPr>
          <p:cNvPr id="476" name="Google Shape;476;p52"/>
          <p:cNvSpPr txBox="1"/>
          <p:nvPr>
            <p:ph idx="2" type="subTitle"/>
          </p:nvPr>
        </p:nvSpPr>
        <p:spPr>
          <a:xfrm>
            <a:off x="586206" y="24186"/>
            <a:ext cx="7984728" cy="636842"/>
          </a:xfrm>
          <a:prstGeom prst="rect">
            <a:avLst/>
          </a:prstGeom>
          <a:noFill/>
          <a:ln>
            <a:noFill/>
          </a:ln>
        </p:spPr>
        <p:txBody>
          <a:bodyPr anchorCtr="0" anchor="ctr" bIns="20275" lIns="20275" spcFirstLastPara="1" rIns="20275" wrap="square" tIns="20275">
            <a:noAutofit/>
          </a:bodyPr>
          <a:lstStyle/>
          <a:p>
            <a:pPr indent="0" lvl="0" marL="0" marR="0" rtl="0" algn="ctr">
              <a:lnSpc>
                <a:spcPct val="100000"/>
              </a:lnSpc>
              <a:spcBef>
                <a:spcPts val="0"/>
              </a:spcBef>
              <a:spcAft>
                <a:spcPts val="0"/>
              </a:spcAft>
              <a:buClr>
                <a:schemeClr val="lt1"/>
              </a:buClr>
              <a:buSzPts val="500"/>
              <a:buFont typeface="Calibri"/>
              <a:buNone/>
            </a:pPr>
            <a:r>
              <a:rPr b="0" i="0" lang="ja" sz="2000" u="none" cap="none" strike="noStrike">
                <a:solidFill>
                  <a:schemeClr val="lt1"/>
                </a:solidFill>
                <a:latin typeface="MS Gothic"/>
                <a:ea typeface="MS Gothic"/>
                <a:cs typeface="MS Gothic"/>
                <a:sym typeface="MS Gothic"/>
              </a:rPr>
              <a:t>NAOと対話する</a:t>
            </a:r>
            <a:endParaRPr sz="1100"/>
          </a:p>
        </p:txBody>
      </p:sp>
      <p:sp>
        <p:nvSpPr>
          <p:cNvPr id="477" name="Google Shape;477;p52"/>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pic>
        <p:nvPicPr>
          <p:cNvPr id="478" name="Google Shape;478;p52"/>
          <p:cNvPicPr preferRelativeResize="0"/>
          <p:nvPr/>
        </p:nvPicPr>
        <p:blipFill rotWithShape="1">
          <a:blip r:embed="rId3">
            <a:alphaModFix/>
          </a:blip>
          <a:srcRect b="12921" l="0" r="0" t="0"/>
          <a:stretch/>
        </p:blipFill>
        <p:spPr>
          <a:xfrm>
            <a:off x="1155600" y="2845355"/>
            <a:ext cx="6832940" cy="1973564"/>
          </a:xfrm>
          <a:prstGeom prst="rect">
            <a:avLst/>
          </a:prstGeom>
          <a:noFill/>
          <a:ln>
            <a:noFill/>
          </a:ln>
        </p:spPr>
      </p:pic>
      <p:pic>
        <p:nvPicPr>
          <p:cNvPr id="479" name="Google Shape;479;p52"/>
          <p:cNvPicPr preferRelativeResize="0"/>
          <p:nvPr/>
        </p:nvPicPr>
        <p:blipFill rotWithShape="1">
          <a:blip r:embed="rId4">
            <a:alphaModFix/>
          </a:blip>
          <a:srcRect b="0" l="0" r="0" t="0"/>
          <a:stretch/>
        </p:blipFill>
        <p:spPr>
          <a:xfrm>
            <a:off x="165685" y="791625"/>
            <a:ext cx="334507" cy="334507"/>
          </a:xfrm>
          <a:prstGeom prst="rect">
            <a:avLst/>
          </a:prstGeom>
          <a:noFill/>
          <a:ln>
            <a:noFill/>
          </a:ln>
        </p:spPr>
      </p:pic>
      <p:pic>
        <p:nvPicPr>
          <p:cNvPr id="480" name="Google Shape;480;p52"/>
          <p:cNvPicPr preferRelativeResize="0"/>
          <p:nvPr/>
        </p:nvPicPr>
        <p:blipFill rotWithShape="1">
          <a:blip r:embed="rId5">
            <a:alphaModFix/>
          </a:blip>
          <a:srcRect b="0" l="0" r="0" t="0"/>
          <a:stretch/>
        </p:blipFill>
        <p:spPr>
          <a:xfrm>
            <a:off x="705913" y="791625"/>
            <a:ext cx="334507" cy="33450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84" name="Shape 484"/>
        <p:cNvGrpSpPr/>
        <p:nvPr/>
      </p:nvGrpSpPr>
      <p:grpSpPr>
        <a:xfrm>
          <a:off x="0" y="0"/>
          <a:ext cx="0" cy="0"/>
          <a:chOff x="0" y="0"/>
          <a:chExt cx="0" cy="0"/>
        </a:xfrm>
      </p:grpSpPr>
      <p:sp>
        <p:nvSpPr>
          <p:cNvPr id="485" name="Google Shape;485;p53"/>
          <p:cNvSpPr txBox="1"/>
          <p:nvPr>
            <p:ph type="title"/>
          </p:nvPr>
        </p:nvSpPr>
        <p:spPr>
          <a:xfrm>
            <a:off x="1487742" y="756722"/>
            <a:ext cx="6168723" cy="273719"/>
          </a:xfrm>
          <a:prstGeom prst="rect">
            <a:avLst/>
          </a:prstGeom>
          <a:noFill/>
          <a:ln>
            <a:noFill/>
          </a:ln>
        </p:spPr>
        <p:txBody>
          <a:bodyPr anchorCtr="0" anchor="ctr" bIns="20275" lIns="20275" spcFirstLastPara="1" rIns="20275" wrap="square" tIns="20275">
            <a:noAutofit/>
          </a:bodyPr>
          <a:lstStyle/>
          <a:p>
            <a:pPr indent="-50800" lvl="0" marL="177800" marR="0" rtl="0" algn="ctr">
              <a:lnSpc>
                <a:spcPct val="90000"/>
              </a:lnSpc>
              <a:spcBef>
                <a:spcPts val="0"/>
              </a:spcBef>
              <a:spcAft>
                <a:spcPts val="0"/>
              </a:spcAft>
              <a:buClr>
                <a:schemeClr val="lt1"/>
              </a:buClr>
              <a:buSzPts val="500"/>
              <a:buFont typeface="Arial"/>
              <a:buNone/>
            </a:pPr>
            <a:r>
              <a:rPr b="0" i="0" lang="ja" sz="1800" u="none" cap="none" strike="noStrike">
                <a:solidFill>
                  <a:schemeClr val="dk2"/>
                </a:solidFill>
                <a:latin typeface="MS Gothic"/>
                <a:ea typeface="MS Gothic"/>
                <a:cs typeface="MS Gothic"/>
                <a:sym typeface="MS Gothic"/>
              </a:rPr>
              <a:t>ボックスのエラー</a:t>
            </a:r>
            <a:endParaRPr sz="1100"/>
          </a:p>
        </p:txBody>
      </p:sp>
      <p:sp>
        <p:nvSpPr>
          <p:cNvPr id="486" name="Google Shape;486;p53"/>
          <p:cNvSpPr txBox="1"/>
          <p:nvPr>
            <p:ph idx="1" type="body"/>
          </p:nvPr>
        </p:nvSpPr>
        <p:spPr>
          <a:xfrm>
            <a:off x="306060" y="1126139"/>
            <a:ext cx="8531994" cy="3694906"/>
          </a:xfrm>
          <a:prstGeom prst="rect">
            <a:avLst/>
          </a:prstGeom>
          <a:noFill/>
          <a:ln>
            <a:noFill/>
          </a:ln>
        </p:spPr>
        <p:txBody>
          <a:bodyPr anchorCtr="0" anchor="t" bIns="20275" lIns="20275" spcFirstLastPara="1" rIns="20275" wrap="square" tIns="20275">
            <a:noAutofit/>
          </a:bodyPr>
          <a:lstStyle/>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バーチャルロボットでSpeech Reco.ボックスを再生すると、下図のようにボックスが赤く表示されます。</a:t>
            </a:r>
            <a:endParaRPr sz="1100"/>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これは、</a:t>
            </a:r>
            <a:r>
              <a:rPr b="0" i="0" lang="ja" sz="1400" u="none" cap="none" strike="noStrike">
                <a:solidFill>
                  <a:srgbClr val="00B0F0"/>
                </a:solidFill>
                <a:latin typeface="MS Gothic"/>
                <a:ea typeface="MS Gothic"/>
                <a:cs typeface="MS Gothic"/>
                <a:sym typeface="MS Gothic"/>
              </a:rPr>
              <a:t>ボックスの処理でエラーが発生</a:t>
            </a:r>
            <a:r>
              <a:rPr b="0" i="0" lang="ja" sz="1400" u="none" cap="none" strike="noStrike">
                <a:solidFill>
                  <a:srgbClr val="1E4E79"/>
                </a:solidFill>
                <a:latin typeface="MS Gothic"/>
                <a:ea typeface="MS Gothic"/>
                <a:cs typeface="MS Gothic"/>
                <a:sym typeface="MS Gothic"/>
              </a:rPr>
              <a:t>したことを示していて、具体的な内容は[表示]メニューの[ログビューア]で確認することが出来ます。</a:t>
            </a:r>
            <a:endParaRPr sz="1100"/>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ここでエラーが発生しても、機能が一部無効化されるだけで、</a:t>
            </a:r>
            <a:r>
              <a:rPr b="0" i="0" lang="ja" sz="1400" u="none" cap="none" strike="noStrike">
                <a:solidFill>
                  <a:srgbClr val="00B0F0"/>
                </a:solidFill>
                <a:latin typeface="MS Gothic"/>
                <a:ea typeface="MS Gothic"/>
                <a:cs typeface="MS Gothic"/>
                <a:sym typeface="MS Gothic"/>
              </a:rPr>
              <a:t>ダイアログビューの入力フォーム</a:t>
            </a:r>
            <a:r>
              <a:rPr b="0" i="0" lang="ja" sz="1400" u="none" cap="none" strike="noStrike">
                <a:solidFill>
                  <a:srgbClr val="1E4E79"/>
                </a:solidFill>
                <a:latin typeface="MS Gothic"/>
                <a:ea typeface="MS Gothic"/>
                <a:cs typeface="MS Gothic"/>
                <a:sym typeface="MS Gothic"/>
              </a:rPr>
              <a:t>に言葉を入力することで擬似的に会話が行えます。</a:t>
            </a:r>
            <a:endParaRPr sz="1100"/>
          </a:p>
        </p:txBody>
      </p:sp>
      <p:sp>
        <p:nvSpPr>
          <p:cNvPr id="487" name="Google Shape;487;p53"/>
          <p:cNvSpPr txBox="1"/>
          <p:nvPr>
            <p:ph idx="2" type="subTitle"/>
          </p:nvPr>
        </p:nvSpPr>
        <p:spPr>
          <a:xfrm>
            <a:off x="586206" y="24186"/>
            <a:ext cx="7984728" cy="636842"/>
          </a:xfrm>
          <a:prstGeom prst="rect">
            <a:avLst/>
          </a:prstGeom>
          <a:noFill/>
          <a:ln>
            <a:noFill/>
          </a:ln>
        </p:spPr>
        <p:txBody>
          <a:bodyPr anchorCtr="0" anchor="ctr" bIns="20275" lIns="20275" spcFirstLastPara="1" rIns="20275" wrap="square" tIns="20275">
            <a:noAutofit/>
          </a:bodyPr>
          <a:lstStyle/>
          <a:p>
            <a:pPr indent="0" lvl="0" marL="0" marR="0" rtl="0" algn="ctr">
              <a:lnSpc>
                <a:spcPct val="90000"/>
              </a:lnSpc>
              <a:spcBef>
                <a:spcPts val="0"/>
              </a:spcBef>
              <a:spcAft>
                <a:spcPts val="0"/>
              </a:spcAft>
              <a:buClr>
                <a:schemeClr val="lt1"/>
              </a:buClr>
              <a:buSzPts val="500"/>
              <a:buFont typeface="Calibri"/>
              <a:buNone/>
            </a:pPr>
            <a:r>
              <a:rPr b="0" i="0" lang="ja" sz="2000" u="none" cap="none" strike="noStrike">
                <a:solidFill>
                  <a:srgbClr val="FFFFFF"/>
                </a:solidFill>
                <a:latin typeface="MS Gothic"/>
                <a:ea typeface="MS Gothic"/>
                <a:cs typeface="MS Gothic"/>
                <a:sym typeface="MS Gothic"/>
              </a:rPr>
              <a:t>補足</a:t>
            </a:r>
            <a:endParaRPr sz="1100"/>
          </a:p>
        </p:txBody>
      </p:sp>
      <p:pic>
        <p:nvPicPr>
          <p:cNvPr id="488" name="Google Shape;488;p53"/>
          <p:cNvPicPr preferRelativeResize="0"/>
          <p:nvPr/>
        </p:nvPicPr>
        <p:blipFill rotWithShape="1">
          <a:blip r:embed="rId3">
            <a:alphaModFix/>
          </a:blip>
          <a:srcRect b="0" l="2602" r="18526" t="0"/>
          <a:stretch/>
        </p:blipFill>
        <p:spPr>
          <a:xfrm>
            <a:off x="334182" y="2667295"/>
            <a:ext cx="3938356" cy="2060141"/>
          </a:xfrm>
          <a:prstGeom prst="rect">
            <a:avLst/>
          </a:prstGeom>
          <a:noFill/>
          <a:ln>
            <a:noFill/>
          </a:ln>
        </p:spPr>
      </p:pic>
      <p:sp>
        <p:nvSpPr>
          <p:cNvPr id="489" name="Google Shape;489;p53"/>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pic>
        <p:nvPicPr>
          <p:cNvPr id="490" name="Google Shape;490;p53"/>
          <p:cNvPicPr preferRelativeResize="0"/>
          <p:nvPr/>
        </p:nvPicPr>
        <p:blipFill rotWithShape="1">
          <a:blip r:embed="rId4">
            <a:alphaModFix/>
          </a:blip>
          <a:srcRect b="0" l="0" r="0" t="0"/>
          <a:stretch/>
        </p:blipFill>
        <p:spPr>
          <a:xfrm>
            <a:off x="4447169" y="2741501"/>
            <a:ext cx="3448173" cy="1911672"/>
          </a:xfrm>
          <a:prstGeom prst="rect">
            <a:avLst/>
          </a:prstGeom>
          <a:noFill/>
          <a:ln>
            <a:noFill/>
          </a:ln>
        </p:spPr>
      </p:pic>
      <p:pic>
        <p:nvPicPr>
          <p:cNvPr id="491" name="Google Shape;491;p53"/>
          <p:cNvPicPr preferRelativeResize="0"/>
          <p:nvPr/>
        </p:nvPicPr>
        <p:blipFill rotWithShape="1">
          <a:blip r:embed="rId5">
            <a:alphaModFix/>
          </a:blip>
          <a:srcRect b="0" l="0" r="0" t="0"/>
          <a:stretch/>
        </p:blipFill>
        <p:spPr>
          <a:xfrm>
            <a:off x="165685" y="791625"/>
            <a:ext cx="334507" cy="334507"/>
          </a:xfrm>
          <a:prstGeom prst="rect">
            <a:avLst/>
          </a:prstGeom>
          <a:noFill/>
          <a:ln>
            <a:noFill/>
          </a:ln>
        </p:spPr>
      </p:pic>
      <p:pic>
        <p:nvPicPr>
          <p:cNvPr id="492" name="Google Shape;492;p53"/>
          <p:cNvPicPr preferRelativeResize="0"/>
          <p:nvPr/>
        </p:nvPicPr>
        <p:blipFill rotWithShape="1">
          <a:blip r:embed="rId6">
            <a:alphaModFix/>
          </a:blip>
          <a:srcRect b="0" l="0" r="0" t="0"/>
          <a:stretch/>
        </p:blipFill>
        <p:spPr>
          <a:xfrm>
            <a:off x="705913" y="791625"/>
            <a:ext cx="334507" cy="33450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96" name="Shape 496"/>
        <p:cNvGrpSpPr/>
        <p:nvPr/>
      </p:nvGrpSpPr>
      <p:grpSpPr>
        <a:xfrm>
          <a:off x="0" y="0"/>
          <a:ext cx="0" cy="0"/>
          <a:chOff x="0" y="0"/>
          <a:chExt cx="0" cy="0"/>
        </a:xfrm>
      </p:grpSpPr>
      <p:sp>
        <p:nvSpPr>
          <p:cNvPr id="497" name="Google Shape;497;p54"/>
          <p:cNvSpPr txBox="1"/>
          <p:nvPr>
            <p:ph type="title"/>
          </p:nvPr>
        </p:nvSpPr>
        <p:spPr>
          <a:xfrm>
            <a:off x="1487742" y="756722"/>
            <a:ext cx="6168723" cy="273719"/>
          </a:xfrm>
          <a:prstGeom prst="rect">
            <a:avLst/>
          </a:prstGeom>
          <a:noFill/>
          <a:ln>
            <a:noFill/>
          </a:ln>
        </p:spPr>
        <p:txBody>
          <a:bodyPr anchorCtr="0" anchor="ctr" bIns="20275" lIns="20275" spcFirstLastPara="1" rIns="20275" wrap="square" tIns="20275">
            <a:noAutofit/>
          </a:bodyPr>
          <a:lstStyle/>
          <a:p>
            <a:pPr indent="-50800" lvl="0" marL="177800" marR="0" rtl="0" algn="ctr">
              <a:lnSpc>
                <a:spcPct val="90000"/>
              </a:lnSpc>
              <a:spcBef>
                <a:spcPts val="0"/>
              </a:spcBef>
              <a:spcAft>
                <a:spcPts val="0"/>
              </a:spcAft>
              <a:buClr>
                <a:schemeClr val="lt1"/>
              </a:buClr>
              <a:buSzPts val="400"/>
              <a:buFont typeface="Arial"/>
              <a:buNone/>
            </a:pPr>
            <a:r>
              <a:rPr b="0" i="0" lang="ja" sz="1600" u="none" cap="none" strike="noStrike">
                <a:solidFill>
                  <a:schemeClr val="dk2"/>
                </a:solidFill>
                <a:latin typeface="MS Gothic"/>
                <a:ea typeface="MS Gothic"/>
                <a:cs typeface="MS Gothic"/>
                <a:sym typeface="MS Gothic"/>
              </a:rPr>
              <a:t>Tactileとは触覚のこと</a:t>
            </a:r>
            <a:endParaRPr sz="1100"/>
          </a:p>
        </p:txBody>
      </p:sp>
      <p:sp>
        <p:nvSpPr>
          <p:cNvPr id="498" name="Google Shape;498;p54"/>
          <p:cNvSpPr txBox="1"/>
          <p:nvPr>
            <p:ph idx="1" type="body"/>
          </p:nvPr>
        </p:nvSpPr>
        <p:spPr>
          <a:xfrm>
            <a:off x="306060" y="1126139"/>
            <a:ext cx="8531994" cy="3694906"/>
          </a:xfrm>
          <a:prstGeom prst="rect">
            <a:avLst/>
          </a:prstGeom>
          <a:noFill/>
          <a:ln>
            <a:noFill/>
          </a:ln>
        </p:spPr>
        <p:txBody>
          <a:bodyPr anchorCtr="0" anchor="t" bIns="20275" lIns="20275" spcFirstLastPara="1" rIns="20275" wrap="square" tIns="20275">
            <a:noAutofit/>
          </a:bodyPr>
          <a:lstStyle/>
          <a:p>
            <a:pPr indent="0" lvl="0" marL="0" marR="0" rtl="0" algn="just">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ここではNAOのタッチセンサーを使ってみましょう。</a:t>
            </a:r>
            <a:endParaRPr sz="1100"/>
          </a:p>
          <a:p>
            <a:pPr indent="0" lvl="0" marL="0" marR="0" rtl="0" algn="just">
              <a:lnSpc>
                <a:spcPct val="10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15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Sensing → </a:t>
            </a:r>
            <a:r>
              <a:rPr b="0" i="0" lang="ja" sz="1400" u="none" cap="none" strike="noStrike">
                <a:solidFill>
                  <a:srgbClr val="00B0F0"/>
                </a:solidFill>
                <a:latin typeface="MS Gothic"/>
                <a:ea typeface="MS Gothic"/>
                <a:cs typeface="MS Gothic"/>
                <a:sym typeface="MS Gothic"/>
              </a:rPr>
              <a:t>Tactile Head</a:t>
            </a:r>
            <a:r>
              <a:rPr b="0" i="0" lang="ja" sz="1400" u="none" cap="none" strike="noStrike">
                <a:solidFill>
                  <a:srgbClr val="1E4E79"/>
                </a:solidFill>
                <a:latin typeface="MS Gothic"/>
                <a:ea typeface="MS Gothic"/>
                <a:cs typeface="MS Gothic"/>
                <a:sym typeface="MS Gothic"/>
              </a:rPr>
              <a:t> / </a:t>
            </a:r>
            <a:r>
              <a:rPr b="0" i="0" lang="ja" sz="1400" u="none" cap="none" strike="noStrike">
                <a:solidFill>
                  <a:srgbClr val="00B0F0"/>
                </a:solidFill>
                <a:latin typeface="MS Gothic"/>
                <a:ea typeface="MS Gothic"/>
                <a:cs typeface="MS Gothic"/>
                <a:sym typeface="MS Gothic"/>
              </a:rPr>
              <a:t>Tactile L.Hand</a:t>
            </a:r>
            <a:r>
              <a:rPr b="0" i="0" lang="ja" sz="1400" u="none" cap="none" strike="noStrike">
                <a:solidFill>
                  <a:srgbClr val="1E4E79"/>
                </a:solidFill>
                <a:latin typeface="MS Gothic"/>
                <a:ea typeface="MS Gothic"/>
                <a:cs typeface="MS Gothic"/>
                <a:sym typeface="MS Gothic"/>
              </a:rPr>
              <a:t> / </a:t>
            </a:r>
            <a:r>
              <a:rPr b="0" i="0" lang="ja" sz="1400" u="none" cap="none" strike="noStrike">
                <a:solidFill>
                  <a:srgbClr val="00B0F0"/>
                </a:solidFill>
                <a:latin typeface="MS Gothic"/>
                <a:ea typeface="MS Gothic"/>
                <a:cs typeface="MS Gothic"/>
                <a:sym typeface="MS Gothic"/>
              </a:rPr>
              <a:t>Tactile R.Hand</a:t>
            </a:r>
            <a:r>
              <a:rPr b="0" i="0" lang="ja" sz="1400" u="none" cap="none" strike="noStrike">
                <a:solidFill>
                  <a:srgbClr val="1E4E79"/>
                </a:solidFill>
                <a:latin typeface="MS Gothic"/>
                <a:ea typeface="MS Gothic"/>
                <a:cs typeface="MS Gothic"/>
                <a:sym typeface="MS Gothic"/>
              </a:rPr>
              <a:t>をドラッグ&amp;ドロップし、また、それに対応する対話内容のSayを追加します。</a:t>
            </a:r>
            <a:endParaRPr sz="1100"/>
          </a:p>
          <a:p>
            <a:pPr indent="0" lvl="0" marL="0" marR="0" rtl="0" algn="l">
              <a:lnSpc>
                <a:spcPct val="115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15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それぞれの「Tactile」の右側の上から３つ目の出力と、それぞれに対応する「Say」を繋げます。</a:t>
            </a:r>
            <a:endParaRPr sz="1100"/>
          </a:p>
          <a:p>
            <a:pPr indent="0" lvl="0" marL="0" marR="0" rtl="0" algn="l">
              <a:lnSpc>
                <a:spcPct val="115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アプリを実行した後にNAOの各センサに触れると、NAOがしゃべるはずです。</a:t>
            </a:r>
            <a:endParaRPr sz="1100"/>
          </a:p>
        </p:txBody>
      </p:sp>
      <p:sp>
        <p:nvSpPr>
          <p:cNvPr id="499" name="Google Shape;499;p54"/>
          <p:cNvSpPr txBox="1"/>
          <p:nvPr>
            <p:ph idx="2" type="subTitle"/>
          </p:nvPr>
        </p:nvSpPr>
        <p:spPr>
          <a:xfrm>
            <a:off x="586206" y="24186"/>
            <a:ext cx="7984728" cy="636842"/>
          </a:xfrm>
          <a:prstGeom prst="rect">
            <a:avLst/>
          </a:prstGeom>
          <a:noFill/>
          <a:ln>
            <a:noFill/>
          </a:ln>
        </p:spPr>
        <p:txBody>
          <a:bodyPr anchorCtr="0" anchor="ctr" bIns="20275" lIns="20275" spcFirstLastPara="1" rIns="20275" wrap="square" tIns="20275">
            <a:noAutofit/>
          </a:bodyPr>
          <a:lstStyle/>
          <a:p>
            <a:pPr indent="0" lvl="0" marL="0" marR="0" rtl="0" algn="ctr">
              <a:lnSpc>
                <a:spcPct val="100000"/>
              </a:lnSpc>
              <a:spcBef>
                <a:spcPts val="0"/>
              </a:spcBef>
              <a:spcAft>
                <a:spcPts val="0"/>
              </a:spcAft>
              <a:buClr>
                <a:schemeClr val="lt1"/>
              </a:buClr>
              <a:buSzPts val="500"/>
              <a:buFont typeface="Calibri"/>
              <a:buNone/>
            </a:pPr>
            <a:r>
              <a:rPr b="0" i="0" lang="ja" sz="2000" u="none" cap="none" strike="noStrike">
                <a:solidFill>
                  <a:srgbClr val="FFFFFF"/>
                </a:solidFill>
                <a:latin typeface="MS Gothic"/>
                <a:ea typeface="MS Gothic"/>
                <a:cs typeface="MS Gothic"/>
                <a:sym typeface="MS Gothic"/>
              </a:rPr>
              <a:t>タッチセンサーを使おう</a:t>
            </a:r>
            <a:endParaRPr sz="1100"/>
          </a:p>
        </p:txBody>
      </p:sp>
      <p:pic>
        <p:nvPicPr>
          <p:cNvPr id="500" name="Google Shape;500;p54"/>
          <p:cNvPicPr preferRelativeResize="0"/>
          <p:nvPr/>
        </p:nvPicPr>
        <p:blipFill rotWithShape="1">
          <a:blip r:embed="rId3">
            <a:alphaModFix/>
          </a:blip>
          <a:srcRect b="5400" l="0" r="0" t="3207"/>
          <a:stretch/>
        </p:blipFill>
        <p:spPr>
          <a:xfrm>
            <a:off x="786643" y="2600773"/>
            <a:ext cx="5426721" cy="2218127"/>
          </a:xfrm>
          <a:prstGeom prst="rect">
            <a:avLst/>
          </a:prstGeom>
          <a:noFill/>
          <a:ln>
            <a:noFill/>
          </a:ln>
        </p:spPr>
      </p:pic>
      <p:pic>
        <p:nvPicPr>
          <p:cNvPr id="501" name="Google Shape;501;p54"/>
          <p:cNvPicPr preferRelativeResize="0"/>
          <p:nvPr/>
        </p:nvPicPr>
        <p:blipFill rotWithShape="1">
          <a:blip r:embed="rId4">
            <a:alphaModFix/>
          </a:blip>
          <a:srcRect b="0" l="0" r="0" t="0"/>
          <a:stretch/>
        </p:blipFill>
        <p:spPr>
          <a:xfrm>
            <a:off x="6779959" y="3024680"/>
            <a:ext cx="1253272" cy="1079772"/>
          </a:xfrm>
          <a:prstGeom prst="rect">
            <a:avLst/>
          </a:prstGeom>
          <a:noFill/>
          <a:ln>
            <a:noFill/>
          </a:ln>
        </p:spPr>
      </p:pic>
      <p:sp>
        <p:nvSpPr>
          <p:cNvPr id="502" name="Google Shape;502;p54"/>
          <p:cNvSpPr txBox="1"/>
          <p:nvPr/>
        </p:nvSpPr>
        <p:spPr>
          <a:xfrm>
            <a:off x="8016879" y="3581796"/>
            <a:ext cx="244511" cy="195135"/>
          </a:xfrm>
          <a:prstGeom prst="rect">
            <a:avLst/>
          </a:prstGeom>
          <a:noFill/>
          <a:ln cap="flat" cmpd="sng" w="76200">
            <a:solidFill>
              <a:srgbClr val="FF0000"/>
            </a:solidFill>
            <a:prstDash val="solid"/>
            <a:round/>
            <a:headEnd len="sm" w="sm" type="none"/>
            <a:tailEnd len="sm" w="sm" type="none"/>
          </a:ln>
        </p:spPr>
        <p:txBody>
          <a:bodyPr anchorCtr="0" anchor="t"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Arial"/>
              <a:ea typeface="Arial"/>
              <a:cs typeface="Arial"/>
              <a:sym typeface="Arial"/>
            </a:endParaRPr>
          </a:p>
        </p:txBody>
      </p:sp>
      <p:sp>
        <p:nvSpPr>
          <p:cNvPr id="503" name="Google Shape;503;p54"/>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pic>
        <p:nvPicPr>
          <p:cNvPr id="504" name="Google Shape;504;p54"/>
          <p:cNvPicPr preferRelativeResize="0"/>
          <p:nvPr/>
        </p:nvPicPr>
        <p:blipFill rotWithShape="1">
          <a:blip r:embed="rId5">
            <a:alphaModFix/>
          </a:blip>
          <a:srcRect b="0" l="0" r="0" t="0"/>
          <a:stretch/>
        </p:blipFill>
        <p:spPr>
          <a:xfrm>
            <a:off x="165685" y="791625"/>
            <a:ext cx="334507" cy="33450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08" name="Shape 508"/>
        <p:cNvGrpSpPr/>
        <p:nvPr/>
      </p:nvGrpSpPr>
      <p:grpSpPr>
        <a:xfrm>
          <a:off x="0" y="0"/>
          <a:ext cx="0" cy="0"/>
          <a:chOff x="0" y="0"/>
          <a:chExt cx="0" cy="0"/>
        </a:xfrm>
      </p:grpSpPr>
      <p:pic>
        <p:nvPicPr>
          <p:cNvPr id="509" name="Google Shape;509;p55"/>
          <p:cNvPicPr preferRelativeResize="0"/>
          <p:nvPr/>
        </p:nvPicPr>
        <p:blipFill rotWithShape="1">
          <a:blip r:embed="rId3">
            <a:alphaModFix/>
          </a:blip>
          <a:srcRect b="0" l="0" r="0" t="0"/>
          <a:stretch/>
        </p:blipFill>
        <p:spPr>
          <a:xfrm>
            <a:off x="357300" y="2525641"/>
            <a:ext cx="4738556" cy="2203459"/>
          </a:xfrm>
          <a:prstGeom prst="rect">
            <a:avLst/>
          </a:prstGeom>
          <a:noFill/>
          <a:ln>
            <a:noFill/>
          </a:ln>
        </p:spPr>
      </p:pic>
      <p:sp>
        <p:nvSpPr>
          <p:cNvPr id="510" name="Google Shape;510;p55"/>
          <p:cNvSpPr txBox="1"/>
          <p:nvPr>
            <p:ph type="title"/>
          </p:nvPr>
        </p:nvSpPr>
        <p:spPr>
          <a:xfrm>
            <a:off x="1487742" y="756722"/>
            <a:ext cx="6168723" cy="273719"/>
          </a:xfrm>
          <a:prstGeom prst="rect">
            <a:avLst/>
          </a:prstGeom>
          <a:noFill/>
          <a:ln>
            <a:noFill/>
          </a:ln>
        </p:spPr>
        <p:txBody>
          <a:bodyPr anchorCtr="0" anchor="ctr" bIns="20275" lIns="20275" spcFirstLastPara="1" rIns="20275" wrap="square" tIns="20275">
            <a:noAutofit/>
          </a:bodyPr>
          <a:lstStyle/>
          <a:p>
            <a:pPr indent="-50800" lvl="0" marL="177800" marR="0" rtl="0" algn="ctr">
              <a:lnSpc>
                <a:spcPct val="90000"/>
              </a:lnSpc>
              <a:spcBef>
                <a:spcPts val="0"/>
              </a:spcBef>
              <a:spcAft>
                <a:spcPts val="0"/>
              </a:spcAft>
              <a:buClr>
                <a:schemeClr val="lt1"/>
              </a:buClr>
              <a:buSzPts val="400"/>
              <a:buFont typeface="Arial"/>
              <a:buNone/>
            </a:pPr>
            <a:r>
              <a:rPr b="0" i="0" lang="ja" sz="1600" u="none" cap="none" strike="noStrike">
                <a:solidFill>
                  <a:schemeClr val="dk2"/>
                </a:solidFill>
                <a:latin typeface="MS Gothic"/>
                <a:ea typeface="MS Gothic"/>
                <a:cs typeface="MS Gothic"/>
                <a:sym typeface="MS Gothic"/>
              </a:rPr>
              <a:t>Diagramボックス</a:t>
            </a:r>
            <a:endParaRPr sz="1100"/>
          </a:p>
        </p:txBody>
      </p:sp>
      <p:sp>
        <p:nvSpPr>
          <p:cNvPr id="511" name="Google Shape;511;p55"/>
          <p:cNvSpPr txBox="1"/>
          <p:nvPr>
            <p:ph idx="1" type="body"/>
          </p:nvPr>
        </p:nvSpPr>
        <p:spPr>
          <a:xfrm>
            <a:off x="306060" y="1126139"/>
            <a:ext cx="8531994" cy="3694906"/>
          </a:xfrm>
          <a:prstGeom prst="rect">
            <a:avLst/>
          </a:prstGeom>
          <a:noFill/>
          <a:ln>
            <a:noFill/>
          </a:ln>
        </p:spPr>
        <p:txBody>
          <a:bodyPr anchorCtr="0" anchor="t" bIns="20275" lIns="20275" spcFirstLastPara="1" rIns="20275" wrap="square" tIns="20275">
            <a:noAutofit/>
          </a:bodyPr>
          <a:lstStyle/>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ここまでで、標準で用意されているボックスを使っていくつかの機能を実現してきましたが、Choregrapheでは自分で</a:t>
            </a:r>
            <a:r>
              <a:rPr b="0" i="0" lang="ja" sz="1400" u="none" cap="none" strike="noStrike">
                <a:solidFill>
                  <a:srgbClr val="00B0F0"/>
                </a:solidFill>
                <a:latin typeface="MS Gothic"/>
                <a:ea typeface="MS Gothic"/>
                <a:cs typeface="MS Gothic"/>
                <a:sym typeface="MS Gothic"/>
              </a:rPr>
              <a:t>オリジナルのボックス</a:t>
            </a:r>
            <a:r>
              <a:rPr b="0" i="0" lang="ja" sz="1400" u="none" cap="none" strike="noStrike">
                <a:solidFill>
                  <a:srgbClr val="1E4E79"/>
                </a:solidFill>
                <a:latin typeface="MS Gothic"/>
                <a:ea typeface="MS Gothic"/>
                <a:cs typeface="MS Gothic"/>
                <a:sym typeface="MS Gothic"/>
              </a:rPr>
              <a:t>を作ることも出来ます。</a:t>
            </a:r>
            <a:endParaRPr sz="1100"/>
          </a:p>
          <a:p>
            <a:pPr indent="0" lvl="0" marL="0" marR="0" rtl="0" algn="l">
              <a:lnSpc>
                <a:spcPct val="90000"/>
              </a:lnSpc>
              <a:spcBef>
                <a:spcPts val="0"/>
              </a:spcBef>
              <a:spcAft>
                <a:spcPts val="0"/>
              </a:spcAft>
              <a:buClr>
                <a:srgbClr val="1E4E79"/>
              </a:buClr>
              <a:buSzPts val="100"/>
              <a:buFont typeface="Arial"/>
              <a:buNone/>
            </a:pPr>
            <a:r>
              <a:t/>
            </a:r>
            <a:endParaRPr b="0" i="0" sz="5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よく利用する処理をボックスにすることでいちいちゼロからボックスを組み合わせる必要がなくなりますし、処理の形だけ固定しておいて中の値だけを自由に変更したりなどが出来るようになります。</a:t>
            </a:r>
            <a:endParaRPr sz="1100"/>
          </a:p>
          <a:p>
            <a:pPr indent="0" lvl="0" marL="0" marR="0" rtl="0" algn="l">
              <a:lnSpc>
                <a:spcPct val="90000"/>
              </a:lnSpc>
              <a:spcBef>
                <a:spcPts val="0"/>
              </a:spcBef>
              <a:spcAft>
                <a:spcPts val="0"/>
              </a:spcAft>
              <a:buClr>
                <a:srgbClr val="1E4E79"/>
              </a:buClr>
              <a:buSzPts val="100"/>
              <a:buFont typeface="Arial"/>
              <a:buNone/>
            </a:pPr>
            <a:r>
              <a:t/>
            </a:r>
            <a:endParaRPr b="0" i="0" sz="5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ここでは例として、音声認識と応答処理を１つのボックスにまとめてみます。</a:t>
            </a:r>
            <a:endParaRPr sz="1100"/>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マウスドラッグにより、新たにボックスとしてまとめたいボックスをまとめて選択します。</a:t>
            </a:r>
            <a:endParaRPr sz="1100"/>
          </a:p>
        </p:txBody>
      </p:sp>
      <p:sp>
        <p:nvSpPr>
          <p:cNvPr id="512" name="Google Shape;512;p55"/>
          <p:cNvSpPr txBox="1"/>
          <p:nvPr>
            <p:ph idx="2" type="subTitle"/>
          </p:nvPr>
        </p:nvSpPr>
        <p:spPr>
          <a:xfrm>
            <a:off x="586206" y="24186"/>
            <a:ext cx="7984728" cy="636842"/>
          </a:xfrm>
          <a:prstGeom prst="rect">
            <a:avLst/>
          </a:prstGeom>
          <a:noFill/>
          <a:ln>
            <a:noFill/>
          </a:ln>
        </p:spPr>
        <p:txBody>
          <a:bodyPr anchorCtr="0" anchor="ctr" bIns="20275" lIns="20275" spcFirstLastPara="1" rIns="20275" wrap="square" tIns="20275">
            <a:noAutofit/>
          </a:bodyPr>
          <a:lstStyle/>
          <a:p>
            <a:pPr indent="0" lvl="0" marL="0" marR="0" rtl="0" algn="ctr">
              <a:lnSpc>
                <a:spcPct val="90000"/>
              </a:lnSpc>
              <a:spcBef>
                <a:spcPts val="0"/>
              </a:spcBef>
              <a:spcAft>
                <a:spcPts val="0"/>
              </a:spcAft>
              <a:buClr>
                <a:schemeClr val="lt1"/>
              </a:buClr>
              <a:buSzPts val="500"/>
              <a:buFont typeface="Calibri"/>
              <a:buNone/>
            </a:pPr>
            <a:r>
              <a:rPr b="0" i="0" lang="ja" sz="2000" u="none" cap="none" strike="noStrike">
                <a:solidFill>
                  <a:srgbClr val="FFFFFF"/>
                </a:solidFill>
                <a:latin typeface="MS Gothic"/>
                <a:ea typeface="MS Gothic"/>
                <a:cs typeface="MS Gothic"/>
                <a:sym typeface="MS Gothic"/>
              </a:rPr>
              <a:t>独自ボックスの作成</a:t>
            </a:r>
            <a:endParaRPr sz="1100"/>
          </a:p>
        </p:txBody>
      </p:sp>
      <p:sp>
        <p:nvSpPr>
          <p:cNvPr id="513" name="Google Shape;513;p55"/>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
        <p:nvSpPr>
          <p:cNvPr id="514" name="Google Shape;514;p55"/>
          <p:cNvSpPr txBox="1"/>
          <p:nvPr/>
        </p:nvSpPr>
        <p:spPr>
          <a:xfrm>
            <a:off x="993461" y="2808420"/>
            <a:ext cx="4514101" cy="1690691"/>
          </a:xfrm>
          <a:prstGeom prst="rect">
            <a:avLst/>
          </a:prstGeom>
          <a:noFill/>
          <a:ln cap="flat" cmpd="sng" w="76200">
            <a:solidFill>
              <a:srgbClr val="FF0000"/>
            </a:solidFill>
            <a:prstDash val="solid"/>
            <a:round/>
            <a:headEnd len="sm" w="sm" type="none"/>
            <a:tailEnd len="sm" w="sm" type="none"/>
          </a:ln>
        </p:spPr>
        <p:txBody>
          <a:bodyPr anchorCtr="0" anchor="t"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Arial"/>
              <a:ea typeface="Arial"/>
              <a:cs typeface="Arial"/>
              <a:sym typeface="Arial"/>
            </a:endParaRPr>
          </a:p>
        </p:txBody>
      </p:sp>
      <p:sp>
        <p:nvSpPr>
          <p:cNvPr id="515" name="Google Shape;515;p55"/>
          <p:cNvSpPr/>
          <p:nvPr/>
        </p:nvSpPr>
        <p:spPr>
          <a:xfrm rot="2716197">
            <a:off x="5452456" y="4506528"/>
            <a:ext cx="405398" cy="273692"/>
          </a:xfrm>
          <a:prstGeom prst="leftArrow">
            <a:avLst>
              <a:gd fmla="val 22626" name="adj1"/>
              <a:gd fmla="val 91020" name="adj2"/>
            </a:avLst>
          </a:prstGeom>
          <a:solidFill>
            <a:srgbClr val="000000"/>
          </a:solidFill>
          <a:ln cap="flat" cmpd="sng" w="19050">
            <a:solidFill>
              <a:schemeClr val="dk2"/>
            </a:solidFill>
            <a:prstDash val="solid"/>
            <a:round/>
            <a:headEnd len="sm" w="sm" type="none"/>
            <a:tailEnd len="sm" w="sm" type="none"/>
          </a:ln>
        </p:spPr>
        <p:txBody>
          <a:bodyPr anchorCtr="0" anchor="ctr" bIns="51525" lIns="51525" spcFirstLastPara="1" rIns="51525" wrap="square" tIns="515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6" name="Google Shape;516;p55"/>
          <p:cNvSpPr txBox="1"/>
          <p:nvPr/>
        </p:nvSpPr>
        <p:spPr>
          <a:xfrm>
            <a:off x="6483834" y="2924252"/>
            <a:ext cx="2354290" cy="1072833"/>
          </a:xfrm>
          <a:prstGeom prst="rect">
            <a:avLst/>
          </a:prstGeom>
          <a:noFill/>
          <a:ln>
            <a:noFill/>
          </a:ln>
        </p:spPr>
        <p:txBody>
          <a:bodyPr anchorCtr="0" anchor="t" bIns="34675" lIns="69375" spcFirstLastPara="1" rIns="69375" wrap="square" tIns="34675">
            <a:noAutofit/>
          </a:bodyPr>
          <a:lstStyle/>
          <a:p>
            <a:pPr indent="0" lvl="0" marL="0" marR="0" rtl="0" algn="l">
              <a:lnSpc>
                <a:spcPct val="10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まず、マウスでまとめたいボックスを範囲ドラッグします。</a:t>
            </a:r>
            <a:endParaRPr sz="1100"/>
          </a:p>
        </p:txBody>
      </p:sp>
      <p:pic>
        <p:nvPicPr>
          <p:cNvPr id="517" name="Google Shape;517;p55"/>
          <p:cNvPicPr preferRelativeResize="0"/>
          <p:nvPr/>
        </p:nvPicPr>
        <p:blipFill rotWithShape="1">
          <a:blip r:embed="rId4">
            <a:alphaModFix/>
          </a:blip>
          <a:srcRect b="0" l="0" r="0" t="0"/>
          <a:stretch/>
        </p:blipFill>
        <p:spPr>
          <a:xfrm>
            <a:off x="165685" y="791625"/>
            <a:ext cx="334507" cy="334507"/>
          </a:xfrm>
          <a:prstGeom prst="rect">
            <a:avLst/>
          </a:prstGeom>
          <a:noFill/>
          <a:ln>
            <a:noFill/>
          </a:ln>
        </p:spPr>
      </p:pic>
      <p:pic>
        <p:nvPicPr>
          <p:cNvPr id="518" name="Google Shape;518;p55"/>
          <p:cNvPicPr preferRelativeResize="0"/>
          <p:nvPr/>
        </p:nvPicPr>
        <p:blipFill rotWithShape="1">
          <a:blip r:embed="rId5">
            <a:alphaModFix/>
          </a:blip>
          <a:srcRect b="0" l="0" r="0" t="0"/>
          <a:stretch/>
        </p:blipFill>
        <p:spPr>
          <a:xfrm>
            <a:off x="705913" y="791625"/>
            <a:ext cx="334507" cy="33450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20"/>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
        <p:nvSpPr>
          <p:cNvPr id="94" name="Google Shape;94;p20"/>
          <p:cNvSpPr txBox="1"/>
          <p:nvPr>
            <p:ph type="title"/>
          </p:nvPr>
        </p:nvSpPr>
        <p:spPr>
          <a:xfrm>
            <a:off x="664146" y="2886511"/>
            <a:ext cx="7815905" cy="811156"/>
          </a:xfrm>
          <a:prstGeom prst="rect">
            <a:avLst/>
          </a:prstGeom>
          <a:noFill/>
          <a:ln>
            <a:noFill/>
          </a:ln>
        </p:spPr>
        <p:txBody>
          <a:bodyPr anchorCtr="0" anchor="ctr" bIns="51525" lIns="51525" spcFirstLastPara="1" rIns="51525" wrap="square" tIns="51525">
            <a:noAutofit/>
          </a:bodyPr>
          <a:lstStyle/>
          <a:p>
            <a:pPr indent="0" lvl="0" marL="0" marR="0" rtl="0" algn="ctr">
              <a:lnSpc>
                <a:spcPct val="100000"/>
              </a:lnSpc>
              <a:spcBef>
                <a:spcPts val="0"/>
              </a:spcBef>
              <a:spcAft>
                <a:spcPts val="0"/>
              </a:spcAft>
              <a:buClr>
                <a:srgbClr val="FFFFFF"/>
              </a:buClr>
              <a:buSzPts val="4100"/>
              <a:buFont typeface="MS Gothic"/>
              <a:buNone/>
            </a:pPr>
            <a:r>
              <a:rPr b="0" i="0" lang="ja" sz="4100" u="none" cap="none" strike="noStrike">
                <a:solidFill>
                  <a:srgbClr val="FFFFFF"/>
                </a:solidFill>
                <a:latin typeface="MS Gothic"/>
                <a:ea typeface="MS Gothic"/>
                <a:cs typeface="MS Gothic"/>
                <a:sym typeface="MS Gothic"/>
              </a:rPr>
              <a:t>NAOの可能性</a:t>
            </a:r>
            <a:endParaRPr b="0" i="0" sz="4100" u="none" cap="none" strike="noStrike">
              <a:solidFill>
                <a:srgbClr val="FFFFFF"/>
              </a:solidFill>
              <a:latin typeface="MS Gothic"/>
              <a:ea typeface="MS Gothic"/>
              <a:cs typeface="MS Gothic"/>
              <a:sym typeface="MS Gothic"/>
            </a:endParaRPr>
          </a:p>
        </p:txBody>
      </p:sp>
      <p:pic>
        <p:nvPicPr>
          <p:cNvPr id="95" name="Google Shape;95;p20"/>
          <p:cNvPicPr preferRelativeResize="0"/>
          <p:nvPr/>
        </p:nvPicPr>
        <p:blipFill rotWithShape="1">
          <a:blip r:embed="rId3">
            <a:alphaModFix/>
          </a:blip>
          <a:srcRect b="0" l="0" r="0" t="0"/>
          <a:stretch/>
        </p:blipFill>
        <p:spPr>
          <a:xfrm flipH="1">
            <a:off x="3925934" y="373831"/>
            <a:ext cx="1739300" cy="24255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22" name="Shape 522"/>
        <p:cNvGrpSpPr/>
        <p:nvPr/>
      </p:nvGrpSpPr>
      <p:grpSpPr>
        <a:xfrm>
          <a:off x="0" y="0"/>
          <a:ext cx="0" cy="0"/>
          <a:chOff x="0" y="0"/>
          <a:chExt cx="0" cy="0"/>
        </a:xfrm>
      </p:grpSpPr>
      <p:pic>
        <p:nvPicPr>
          <p:cNvPr id="523" name="Google Shape;523;p56"/>
          <p:cNvPicPr preferRelativeResize="0"/>
          <p:nvPr/>
        </p:nvPicPr>
        <p:blipFill rotWithShape="1">
          <a:blip r:embed="rId3">
            <a:alphaModFix/>
          </a:blip>
          <a:srcRect b="0" l="0" r="0" t="0"/>
          <a:stretch/>
        </p:blipFill>
        <p:spPr>
          <a:xfrm>
            <a:off x="4909443" y="2859318"/>
            <a:ext cx="2400402" cy="1539291"/>
          </a:xfrm>
          <a:prstGeom prst="rect">
            <a:avLst/>
          </a:prstGeom>
          <a:noFill/>
          <a:ln>
            <a:noFill/>
          </a:ln>
        </p:spPr>
      </p:pic>
      <p:sp>
        <p:nvSpPr>
          <p:cNvPr id="524" name="Google Shape;524;p56"/>
          <p:cNvSpPr txBox="1"/>
          <p:nvPr>
            <p:ph type="title"/>
          </p:nvPr>
        </p:nvSpPr>
        <p:spPr>
          <a:xfrm>
            <a:off x="1487742" y="756722"/>
            <a:ext cx="6168723" cy="273719"/>
          </a:xfrm>
          <a:prstGeom prst="rect">
            <a:avLst/>
          </a:prstGeom>
          <a:noFill/>
          <a:ln>
            <a:noFill/>
          </a:ln>
        </p:spPr>
        <p:txBody>
          <a:bodyPr anchorCtr="0" anchor="ctr" bIns="20275" lIns="20275" spcFirstLastPara="1" rIns="20275" wrap="square" tIns="20275">
            <a:noAutofit/>
          </a:bodyPr>
          <a:lstStyle/>
          <a:p>
            <a:pPr indent="0" lvl="0" marL="0" marR="0" rtl="0" algn="ctr">
              <a:lnSpc>
                <a:spcPct val="90000"/>
              </a:lnSpc>
              <a:spcBef>
                <a:spcPts val="0"/>
              </a:spcBef>
              <a:spcAft>
                <a:spcPts val="0"/>
              </a:spcAft>
              <a:buClr>
                <a:schemeClr val="lt1"/>
              </a:buClr>
              <a:buSzPts val="400"/>
              <a:buFont typeface="Calibri"/>
              <a:buNone/>
            </a:pPr>
            <a:r>
              <a:t/>
            </a:r>
            <a:endParaRPr b="0" i="0" sz="1600" u="none" cap="none" strike="noStrike">
              <a:solidFill>
                <a:srgbClr val="4A4A4A"/>
              </a:solidFill>
              <a:latin typeface="MS Gothic"/>
              <a:ea typeface="MS Gothic"/>
              <a:cs typeface="MS Gothic"/>
              <a:sym typeface="MS Gothic"/>
            </a:endParaRPr>
          </a:p>
        </p:txBody>
      </p:sp>
      <p:sp>
        <p:nvSpPr>
          <p:cNvPr id="525" name="Google Shape;525;p56"/>
          <p:cNvSpPr txBox="1"/>
          <p:nvPr>
            <p:ph idx="1" type="body"/>
          </p:nvPr>
        </p:nvSpPr>
        <p:spPr>
          <a:xfrm>
            <a:off x="306060" y="1126139"/>
            <a:ext cx="8531994" cy="3694906"/>
          </a:xfrm>
          <a:prstGeom prst="rect">
            <a:avLst/>
          </a:prstGeom>
          <a:noFill/>
          <a:ln>
            <a:noFill/>
          </a:ln>
        </p:spPr>
        <p:txBody>
          <a:bodyPr anchorCtr="0" anchor="t" bIns="20275" lIns="20275" spcFirstLastPara="1" rIns="20275" wrap="square" tIns="20275">
            <a:noAutofit/>
          </a:bodyPr>
          <a:lstStyle/>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次に、選択したボックスを右クリックし、[</a:t>
            </a:r>
            <a:r>
              <a:rPr b="0" i="0" lang="ja" sz="1400" u="none" cap="none" strike="noStrike">
                <a:solidFill>
                  <a:srgbClr val="00B0F0"/>
                </a:solidFill>
                <a:latin typeface="MS Gothic"/>
                <a:ea typeface="MS Gothic"/>
                <a:cs typeface="MS Gothic"/>
                <a:sym typeface="MS Gothic"/>
              </a:rPr>
              <a:t>ボックス変換</a:t>
            </a:r>
            <a:r>
              <a:rPr b="0" i="0" lang="ja" sz="1400" u="none" cap="none" strike="noStrike">
                <a:solidFill>
                  <a:srgbClr val="1E4E79"/>
                </a:solidFill>
                <a:latin typeface="MS Gothic"/>
                <a:ea typeface="MS Gothic"/>
                <a:cs typeface="MS Gothic"/>
                <a:sym typeface="MS Gothic"/>
              </a:rPr>
              <a:t>]をクリックします。</a:t>
            </a:r>
            <a:endParaRPr sz="1100"/>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すると、新たに作るボックスの情報を問い合わせるウィンドウが表示されるので、</a:t>
            </a:r>
            <a:endParaRPr sz="1100"/>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任意の名前や説明を設定します。</a:t>
            </a:r>
            <a:endParaRPr sz="1100"/>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OK]ボタンを押すと新たなボックスとして１つにまとめられます。このボックスをダブルクリックすると、先ほど選択したボックス群がこのボックスの中に入っていることが分かります。つまり、新たなフローダイアグラムボックスを定義できたということです。</a:t>
            </a:r>
            <a:endParaRPr sz="1100"/>
          </a:p>
        </p:txBody>
      </p:sp>
      <p:sp>
        <p:nvSpPr>
          <p:cNvPr id="526" name="Google Shape;526;p56"/>
          <p:cNvSpPr txBox="1"/>
          <p:nvPr>
            <p:ph idx="2" type="subTitle"/>
          </p:nvPr>
        </p:nvSpPr>
        <p:spPr>
          <a:xfrm>
            <a:off x="586206" y="24186"/>
            <a:ext cx="7984728" cy="636842"/>
          </a:xfrm>
          <a:prstGeom prst="rect">
            <a:avLst/>
          </a:prstGeom>
          <a:noFill/>
          <a:ln>
            <a:noFill/>
          </a:ln>
        </p:spPr>
        <p:txBody>
          <a:bodyPr anchorCtr="0" anchor="ctr" bIns="20275" lIns="20275" spcFirstLastPara="1" rIns="20275" wrap="square" tIns="20275">
            <a:noAutofit/>
          </a:bodyPr>
          <a:lstStyle/>
          <a:p>
            <a:pPr indent="0" lvl="0" marL="0" marR="0" rtl="0" algn="ctr">
              <a:lnSpc>
                <a:spcPct val="90000"/>
              </a:lnSpc>
              <a:spcBef>
                <a:spcPts val="0"/>
              </a:spcBef>
              <a:spcAft>
                <a:spcPts val="0"/>
              </a:spcAft>
              <a:buClr>
                <a:schemeClr val="lt1"/>
              </a:buClr>
              <a:buSzPts val="500"/>
              <a:buFont typeface="Calibri"/>
              <a:buNone/>
            </a:pPr>
            <a:r>
              <a:rPr b="0" i="0" lang="ja" sz="2000" u="none" cap="none" strike="noStrike">
                <a:solidFill>
                  <a:schemeClr val="lt1"/>
                </a:solidFill>
                <a:latin typeface="MS Gothic"/>
                <a:ea typeface="MS Gothic"/>
                <a:cs typeface="MS Gothic"/>
                <a:sym typeface="MS Gothic"/>
              </a:rPr>
              <a:t>独自ボックスの作成</a:t>
            </a:r>
            <a:endParaRPr sz="1100"/>
          </a:p>
        </p:txBody>
      </p:sp>
      <p:pic>
        <p:nvPicPr>
          <p:cNvPr id="527" name="Google Shape;527;p56"/>
          <p:cNvPicPr preferRelativeResize="0"/>
          <p:nvPr/>
        </p:nvPicPr>
        <p:blipFill rotWithShape="1">
          <a:blip r:embed="rId4">
            <a:alphaModFix/>
          </a:blip>
          <a:srcRect b="0" l="0" r="0" t="0"/>
          <a:stretch/>
        </p:blipFill>
        <p:spPr>
          <a:xfrm>
            <a:off x="2072717" y="2687683"/>
            <a:ext cx="1517194" cy="1882560"/>
          </a:xfrm>
          <a:prstGeom prst="rect">
            <a:avLst/>
          </a:prstGeom>
          <a:noFill/>
          <a:ln>
            <a:noFill/>
          </a:ln>
        </p:spPr>
      </p:pic>
      <p:sp>
        <p:nvSpPr>
          <p:cNvPr id="528" name="Google Shape;528;p56"/>
          <p:cNvSpPr txBox="1"/>
          <p:nvPr/>
        </p:nvSpPr>
        <p:spPr>
          <a:xfrm>
            <a:off x="2943978" y="4339378"/>
            <a:ext cx="560863" cy="167171"/>
          </a:xfrm>
          <a:prstGeom prst="rect">
            <a:avLst/>
          </a:prstGeom>
          <a:noFill/>
          <a:ln cap="flat" cmpd="sng" w="76200">
            <a:solidFill>
              <a:srgbClr val="FF0000"/>
            </a:solidFill>
            <a:prstDash val="solid"/>
            <a:round/>
            <a:headEnd len="sm" w="sm" type="none"/>
            <a:tailEnd len="sm" w="sm" type="none"/>
          </a:ln>
        </p:spPr>
        <p:txBody>
          <a:bodyPr anchorCtr="0" anchor="t"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Arial"/>
              <a:ea typeface="Arial"/>
              <a:cs typeface="Arial"/>
              <a:sym typeface="Arial"/>
            </a:endParaRPr>
          </a:p>
        </p:txBody>
      </p:sp>
      <p:sp>
        <p:nvSpPr>
          <p:cNvPr id="529" name="Google Shape;529;p56"/>
          <p:cNvSpPr txBox="1"/>
          <p:nvPr/>
        </p:nvSpPr>
        <p:spPr>
          <a:xfrm>
            <a:off x="5730238" y="3340883"/>
            <a:ext cx="1068872" cy="696851"/>
          </a:xfrm>
          <a:prstGeom prst="rect">
            <a:avLst/>
          </a:prstGeom>
          <a:noFill/>
          <a:ln cap="flat" cmpd="sng" w="76200">
            <a:solidFill>
              <a:srgbClr val="FF0000"/>
            </a:solidFill>
            <a:prstDash val="solid"/>
            <a:round/>
            <a:headEnd len="sm" w="sm" type="none"/>
            <a:tailEnd len="sm" w="sm" type="none"/>
          </a:ln>
        </p:spPr>
        <p:txBody>
          <a:bodyPr anchorCtr="0" anchor="t"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Arial"/>
              <a:ea typeface="Arial"/>
              <a:cs typeface="Arial"/>
              <a:sym typeface="Arial"/>
            </a:endParaRPr>
          </a:p>
        </p:txBody>
      </p:sp>
      <p:cxnSp>
        <p:nvCxnSpPr>
          <p:cNvPr id="530" name="Google Shape;530;p56"/>
          <p:cNvCxnSpPr>
            <a:stCxn id="527" idx="3"/>
          </p:cNvCxnSpPr>
          <p:nvPr/>
        </p:nvCxnSpPr>
        <p:spPr>
          <a:xfrm>
            <a:off x="3589911" y="3628963"/>
            <a:ext cx="665400" cy="0"/>
          </a:xfrm>
          <a:prstGeom prst="straightConnector1">
            <a:avLst/>
          </a:prstGeom>
          <a:noFill/>
          <a:ln cap="flat" cmpd="sng" w="76200">
            <a:solidFill>
              <a:srgbClr val="000000"/>
            </a:solidFill>
            <a:prstDash val="solid"/>
            <a:round/>
            <a:headEnd len="sm" w="sm" type="none"/>
            <a:tailEnd len="lg" w="lg" type="triangle"/>
          </a:ln>
        </p:spPr>
      </p:cxnSp>
      <p:sp>
        <p:nvSpPr>
          <p:cNvPr id="531" name="Google Shape;531;p56"/>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pic>
        <p:nvPicPr>
          <p:cNvPr id="532" name="Google Shape;532;p56"/>
          <p:cNvPicPr preferRelativeResize="0"/>
          <p:nvPr/>
        </p:nvPicPr>
        <p:blipFill rotWithShape="1">
          <a:blip r:embed="rId5">
            <a:alphaModFix/>
          </a:blip>
          <a:srcRect b="0" l="0" r="0" t="0"/>
          <a:stretch/>
        </p:blipFill>
        <p:spPr>
          <a:xfrm>
            <a:off x="165685" y="791625"/>
            <a:ext cx="334507" cy="334507"/>
          </a:xfrm>
          <a:prstGeom prst="rect">
            <a:avLst/>
          </a:prstGeom>
          <a:noFill/>
          <a:ln>
            <a:noFill/>
          </a:ln>
        </p:spPr>
      </p:pic>
      <p:pic>
        <p:nvPicPr>
          <p:cNvPr id="533" name="Google Shape;533;p56"/>
          <p:cNvPicPr preferRelativeResize="0"/>
          <p:nvPr/>
        </p:nvPicPr>
        <p:blipFill rotWithShape="1">
          <a:blip r:embed="rId6">
            <a:alphaModFix/>
          </a:blip>
          <a:srcRect b="0" l="0" r="0" t="0"/>
          <a:stretch/>
        </p:blipFill>
        <p:spPr>
          <a:xfrm>
            <a:off x="705913" y="791625"/>
            <a:ext cx="334507" cy="33450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37" name="Shape 537"/>
        <p:cNvGrpSpPr/>
        <p:nvPr/>
      </p:nvGrpSpPr>
      <p:grpSpPr>
        <a:xfrm>
          <a:off x="0" y="0"/>
          <a:ext cx="0" cy="0"/>
          <a:chOff x="0" y="0"/>
          <a:chExt cx="0" cy="0"/>
        </a:xfrm>
      </p:grpSpPr>
      <p:sp>
        <p:nvSpPr>
          <p:cNvPr id="538" name="Google Shape;538;p57"/>
          <p:cNvSpPr txBox="1"/>
          <p:nvPr>
            <p:ph idx="1" type="body"/>
          </p:nvPr>
        </p:nvSpPr>
        <p:spPr>
          <a:xfrm>
            <a:off x="306060" y="1126139"/>
            <a:ext cx="8531994" cy="3694906"/>
          </a:xfrm>
          <a:prstGeom prst="rect">
            <a:avLst/>
          </a:prstGeom>
          <a:noFill/>
          <a:ln>
            <a:noFill/>
          </a:ln>
        </p:spPr>
        <p:txBody>
          <a:bodyPr anchorCtr="0" anchor="t" bIns="20275" lIns="20275" spcFirstLastPara="1" rIns="20275" wrap="square" tIns="20275">
            <a:noAutofit/>
          </a:bodyPr>
          <a:lstStyle/>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先ほど作成したフローダイアグラムボックスには問題点があります。</a:t>
            </a:r>
            <a:endParaRPr sz="1100"/>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なんとボックスの出力がありません。</a:t>
            </a:r>
            <a:endParaRPr sz="1100"/>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[ボックス変換]を行う際、まとめるボックスの前後に配線されている入出力がある場合、</a:t>
            </a:r>
            <a:endParaRPr sz="1100"/>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フローダイアグラムにも自動的に入出力が作成されますが、</a:t>
            </a:r>
            <a:endParaRPr sz="1100"/>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先ほどのページでは出力に線を繋いでいなかったため、出力が作成されませんでした。</a:t>
            </a:r>
            <a:endParaRPr sz="1100"/>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取り消し(Ctrl+Z)を行って配線しなおしてからまた[ボックス変換]を行っても良いですが、</a:t>
            </a:r>
            <a:endParaRPr sz="1100"/>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今回はすでに作成されているボックスの出力を新たに作成してみましょう。</a:t>
            </a:r>
            <a:endParaRPr sz="1100"/>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p:txBody>
      </p:sp>
      <p:pic>
        <p:nvPicPr>
          <p:cNvPr id="539" name="Google Shape;539;p57"/>
          <p:cNvPicPr preferRelativeResize="0"/>
          <p:nvPr/>
        </p:nvPicPr>
        <p:blipFill rotWithShape="1">
          <a:blip r:embed="rId3">
            <a:alphaModFix/>
          </a:blip>
          <a:srcRect b="0" l="0" r="0" t="0"/>
          <a:stretch/>
        </p:blipFill>
        <p:spPr>
          <a:xfrm>
            <a:off x="6213748" y="2664330"/>
            <a:ext cx="1839770" cy="1097406"/>
          </a:xfrm>
          <a:prstGeom prst="rect">
            <a:avLst/>
          </a:prstGeom>
          <a:noFill/>
          <a:ln>
            <a:noFill/>
          </a:ln>
        </p:spPr>
      </p:pic>
      <p:sp>
        <p:nvSpPr>
          <p:cNvPr id="540" name="Google Shape;540;p57"/>
          <p:cNvSpPr txBox="1"/>
          <p:nvPr>
            <p:ph type="title"/>
          </p:nvPr>
        </p:nvSpPr>
        <p:spPr>
          <a:xfrm>
            <a:off x="1487742" y="756722"/>
            <a:ext cx="6168723" cy="273719"/>
          </a:xfrm>
          <a:prstGeom prst="rect">
            <a:avLst/>
          </a:prstGeom>
          <a:noFill/>
          <a:ln>
            <a:noFill/>
          </a:ln>
        </p:spPr>
        <p:txBody>
          <a:bodyPr anchorCtr="0" anchor="ctr" bIns="20275" lIns="20275" spcFirstLastPara="1" rIns="20275" wrap="square" tIns="20275">
            <a:noAutofit/>
          </a:bodyPr>
          <a:lstStyle/>
          <a:p>
            <a:pPr indent="0" lvl="0" marL="0" marR="0" rtl="0" algn="ctr">
              <a:lnSpc>
                <a:spcPct val="90000"/>
              </a:lnSpc>
              <a:spcBef>
                <a:spcPts val="0"/>
              </a:spcBef>
              <a:spcAft>
                <a:spcPts val="0"/>
              </a:spcAft>
              <a:buClr>
                <a:schemeClr val="lt1"/>
              </a:buClr>
              <a:buSzPts val="400"/>
              <a:buFont typeface="Calibri"/>
              <a:buNone/>
            </a:pPr>
            <a:r>
              <a:rPr b="0" i="0" lang="ja" sz="1600" u="none" cap="none" strike="noStrike">
                <a:solidFill>
                  <a:srgbClr val="4A4A4A"/>
                </a:solidFill>
                <a:latin typeface="MS Gothic"/>
                <a:ea typeface="MS Gothic"/>
                <a:cs typeface="MS Gothic"/>
                <a:sym typeface="MS Gothic"/>
              </a:rPr>
              <a:t>ボックスに入出力を追加する（1/3）</a:t>
            </a:r>
            <a:endParaRPr sz="1100"/>
          </a:p>
        </p:txBody>
      </p:sp>
      <p:sp>
        <p:nvSpPr>
          <p:cNvPr id="541" name="Google Shape;541;p57"/>
          <p:cNvSpPr txBox="1"/>
          <p:nvPr>
            <p:ph idx="2" type="subTitle"/>
          </p:nvPr>
        </p:nvSpPr>
        <p:spPr>
          <a:xfrm>
            <a:off x="586206" y="24186"/>
            <a:ext cx="7984728" cy="636842"/>
          </a:xfrm>
          <a:prstGeom prst="rect">
            <a:avLst/>
          </a:prstGeom>
          <a:noFill/>
          <a:ln>
            <a:noFill/>
          </a:ln>
        </p:spPr>
        <p:txBody>
          <a:bodyPr anchorCtr="0" anchor="ctr" bIns="20275" lIns="20275" spcFirstLastPara="1" rIns="20275" wrap="square" tIns="20275">
            <a:noAutofit/>
          </a:bodyPr>
          <a:lstStyle/>
          <a:p>
            <a:pPr indent="0" lvl="0" marL="0" marR="0" rtl="0" algn="ctr">
              <a:lnSpc>
                <a:spcPct val="90000"/>
              </a:lnSpc>
              <a:spcBef>
                <a:spcPts val="0"/>
              </a:spcBef>
              <a:spcAft>
                <a:spcPts val="0"/>
              </a:spcAft>
              <a:buClr>
                <a:schemeClr val="lt1"/>
              </a:buClr>
              <a:buSzPts val="500"/>
              <a:buFont typeface="Calibri"/>
              <a:buNone/>
            </a:pPr>
            <a:r>
              <a:rPr b="0" i="0" lang="ja" sz="2000" u="none" cap="none" strike="noStrike">
                <a:solidFill>
                  <a:schemeClr val="lt1"/>
                </a:solidFill>
                <a:latin typeface="MS Gothic"/>
                <a:ea typeface="MS Gothic"/>
                <a:cs typeface="MS Gothic"/>
                <a:sym typeface="MS Gothic"/>
              </a:rPr>
              <a:t>独自ボックスの作成</a:t>
            </a:r>
            <a:endParaRPr sz="1100"/>
          </a:p>
        </p:txBody>
      </p:sp>
      <p:sp>
        <p:nvSpPr>
          <p:cNvPr id="542" name="Google Shape;542;p57"/>
          <p:cNvSpPr txBox="1"/>
          <p:nvPr/>
        </p:nvSpPr>
        <p:spPr>
          <a:xfrm>
            <a:off x="7336458" y="2924950"/>
            <a:ext cx="409230" cy="460486"/>
          </a:xfrm>
          <a:prstGeom prst="rect">
            <a:avLst/>
          </a:prstGeom>
          <a:noFill/>
          <a:ln cap="flat" cmpd="sng" w="76200">
            <a:solidFill>
              <a:srgbClr val="FF0000"/>
            </a:solidFill>
            <a:prstDash val="solid"/>
            <a:round/>
            <a:headEnd len="sm" w="sm" type="none"/>
            <a:tailEnd len="sm" w="sm" type="none"/>
          </a:ln>
        </p:spPr>
        <p:txBody>
          <a:bodyPr anchorCtr="0" anchor="t"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Arial"/>
              <a:ea typeface="Arial"/>
              <a:cs typeface="Arial"/>
              <a:sym typeface="Arial"/>
            </a:endParaRPr>
          </a:p>
        </p:txBody>
      </p:sp>
      <p:cxnSp>
        <p:nvCxnSpPr>
          <p:cNvPr id="543" name="Google Shape;543;p57"/>
          <p:cNvCxnSpPr>
            <a:stCxn id="544" idx="3"/>
          </p:cNvCxnSpPr>
          <p:nvPr/>
        </p:nvCxnSpPr>
        <p:spPr>
          <a:xfrm>
            <a:off x="5152765" y="3213032"/>
            <a:ext cx="665400" cy="0"/>
          </a:xfrm>
          <a:prstGeom prst="straightConnector1">
            <a:avLst/>
          </a:prstGeom>
          <a:noFill/>
          <a:ln cap="flat" cmpd="sng" w="76200">
            <a:solidFill>
              <a:srgbClr val="000000"/>
            </a:solidFill>
            <a:prstDash val="solid"/>
            <a:round/>
            <a:headEnd len="sm" w="sm" type="none"/>
            <a:tailEnd len="lg" w="lg" type="triangle"/>
          </a:ln>
        </p:spPr>
      </p:cxnSp>
      <p:sp>
        <p:nvSpPr>
          <p:cNvPr id="545" name="Google Shape;545;p57"/>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pic>
        <p:nvPicPr>
          <p:cNvPr id="544" name="Google Shape;544;p57"/>
          <p:cNvPicPr preferRelativeResize="0"/>
          <p:nvPr/>
        </p:nvPicPr>
        <p:blipFill rotWithShape="1">
          <a:blip r:embed="rId4">
            <a:alphaModFix/>
          </a:blip>
          <a:srcRect b="0" l="0" r="0" t="0"/>
          <a:stretch/>
        </p:blipFill>
        <p:spPr>
          <a:xfrm>
            <a:off x="3635572" y="2271752"/>
            <a:ext cx="1517194" cy="1882560"/>
          </a:xfrm>
          <a:prstGeom prst="rect">
            <a:avLst/>
          </a:prstGeom>
          <a:noFill/>
          <a:ln>
            <a:noFill/>
          </a:ln>
        </p:spPr>
      </p:pic>
      <p:sp>
        <p:nvSpPr>
          <p:cNvPr id="546" name="Google Shape;546;p57"/>
          <p:cNvSpPr txBox="1"/>
          <p:nvPr/>
        </p:nvSpPr>
        <p:spPr>
          <a:xfrm>
            <a:off x="4542905" y="3923446"/>
            <a:ext cx="500568" cy="167171"/>
          </a:xfrm>
          <a:prstGeom prst="rect">
            <a:avLst/>
          </a:prstGeom>
          <a:noFill/>
          <a:ln cap="flat" cmpd="sng" w="76200">
            <a:solidFill>
              <a:srgbClr val="FF0000"/>
            </a:solidFill>
            <a:prstDash val="solid"/>
            <a:round/>
            <a:headEnd len="sm" w="sm" type="none"/>
            <a:tailEnd len="sm" w="sm" type="none"/>
          </a:ln>
        </p:spPr>
        <p:txBody>
          <a:bodyPr anchorCtr="0" anchor="t"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Arial"/>
              <a:ea typeface="Arial"/>
              <a:cs typeface="Arial"/>
              <a:sym typeface="Arial"/>
            </a:endParaRPr>
          </a:p>
        </p:txBody>
      </p:sp>
      <p:pic>
        <p:nvPicPr>
          <p:cNvPr id="547" name="Google Shape;547;p57"/>
          <p:cNvPicPr preferRelativeResize="0"/>
          <p:nvPr/>
        </p:nvPicPr>
        <p:blipFill rotWithShape="1">
          <a:blip r:embed="rId5">
            <a:alphaModFix/>
          </a:blip>
          <a:srcRect b="0" l="0" r="0" t="0"/>
          <a:stretch/>
        </p:blipFill>
        <p:spPr>
          <a:xfrm>
            <a:off x="202946" y="2809887"/>
            <a:ext cx="2176796" cy="927067"/>
          </a:xfrm>
          <a:prstGeom prst="rect">
            <a:avLst/>
          </a:prstGeom>
          <a:noFill/>
          <a:ln>
            <a:noFill/>
          </a:ln>
        </p:spPr>
      </p:pic>
      <p:cxnSp>
        <p:nvCxnSpPr>
          <p:cNvPr id="548" name="Google Shape;548;p57"/>
          <p:cNvCxnSpPr/>
          <p:nvPr/>
        </p:nvCxnSpPr>
        <p:spPr>
          <a:xfrm>
            <a:off x="2939417" y="3213036"/>
            <a:ext cx="665544" cy="0"/>
          </a:xfrm>
          <a:prstGeom prst="straightConnector1">
            <a:avLst/>
          </a:prstGeom>
          <a:noFill/>
          <a:ln cap="flat" cmpd="sng" w="76200">
            <a:solidFill>
              <a:srgbClr val="000000"/>
            </a:solidFill>
            <a:prstDash val="solid"/>
            <a:round/>
            <a:headEnd len="sm" w="sm" type="none"/>
            <a:tailEnd len="lg" w="lg" type="triangle"/>
          </a:ln>
        </p:spPr>
      </p:cxnSp>
      <p:sp>
        <p:nvSpPr>
          <p:cNvPr id="549" name="Google Shape;549;p57"/>
          <p:cNvSpPr txBox="1"/>
          <p:nvPr/>
        </p:nvSpPr>
        <p:spPr>
          <a:xfrm>
            <a:off x="2321860" y="3004545"/>
            <a:ext cx="271707" cy="519066"/>
          </a:xfrm>
          <a:prstGeom prst="rect">
            <a:avLst/>
          </a:prstGeom>
          <a:noFill/>
          <a:ln cap="flat" cmpd="sng" w="76200">
            <a:solidFill>
              <a:srgbClr val="FF0000"/>
            </a:solidFill>
            <a:prstDash val="solid"/>
            <a:round/>
            <a:headEnd len="sm" w="sm" type="none"/>
            <a:tailEnd len="sm" w="sm" type="none"/>
          </a:ln>
        </p:spPr>
        <p:txBody>
          <a:bodyPr anchorCtr="0" anchor="t"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Arial"/>
              <a:ea typeface="Arial"/>
              <a:cs typeface="Arial"/>
              <a:sym typeface="Arial"/>
            </a:endParaRPr>
          </a:p>
        </p:txBody>
      </p:sp>
      <p:pic>
        <p:nvPicPr>
          <p:cNvPr id="550" name="Google Shape;550;p57"/>
          <p:cNvPicPr preferRelativeResize="0"/>
          <p:nvPr/>
        </p:nvPicPr>
        <p:blipFill rotWithShape="1">
          <a:blip r:embed="rId6">
            <a:alphaModFix/>
          </a:blip>
          <a:srcRect b="0" l="0" r="0" t="0"/>
          <a:stretch/>
        </p:blipFill>
        <p:spPr>
          <a:xfrm>
            <a:off x="165685" y="791625"/>
            <a:ext cx="334507" cy="334507"/>
          </a:xfrm>
          <a:prstGeom prst="rect">
            <a:avLst/>
          </a:prstGeom>
          <a:noFill/>
          <a:ln>
            <a:noFill/>
          </a:ln>
        </p:spPr>
      </p:pic>
      <p:pic>
        <p:nvPicPr>
          <p:cNvPr id="551" name="Google Shape;551;p57"/>
          <p:cNvPicPr preferRelativeResize="0"/>
          <p:nvPr/>
        </p:nvPicPr>
        <p:blipFill rotWithShape="1">
          <a:blip r:embed="rId7">
            <a:alphaModFix/>
          </a:blip>
          <a:srcRect b="0" l="0" r="0" t="0"/>
          <a:stretch/>
        </p:blipFill>
        <p:spPr>
          <a:xfrm>
            <a:off x="705913" y="791625"/>
            <a:ext cx="334507" cy="33450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55" name="Shape 555"/>
        <p:cNvGrpSpPr/>
        <p:nvPr/>
      </p:nvGrpSpPr>
      <p:grpSpPr>
        <a:xfrm>
          <a:off x="0" y="0"/>
          <a:ext cx="0" cy="0"/>
          <a:chOff x="0" y="0"/>
          <a:chExt cx="0" cy="0"/>
        </a:xfrm>
      </p:grpSpPr>
      <p:sp>
        <p:nvSpPr>
          <p:cNvPr id="556" name="Google Shape;556;p58"/>
          <p:cNvSpPr txBox="1"/>
          <p:nvPr>
            <p:ph idx="1" type="body"/>
          </p:nvPr>
        </p:nvSpPr>
        <p:spPr>
          <a:xfrm>
            <a:off x="306060" y="1126139"/>
            <a:ext cx="8531994" cy="3694906"/>
          </a:xfrm>
          <a:prstGeom prst="rect">
            <a:avLst/>
          </a:prstGeom>
          <a:noFill/>
          <a:ln>
            <a:noFill/>
          </a:ln>
        </p:spPr>
        <p:txBody>
          <a:bodyPr anchorCtr="0" anchor="t" bIns="20275" lIns="20275" spcFirstLastPara="1" rIns="20275" wrap="square" tIns="20275">
            <a:noAutofit/>
          </a:bodyPr>
          <a:lstStyle/>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先ほど作成したフローダイアグラムボックスを右クリックし、[</a:t>
            </a:r>
            <a:r>
              <a:rPr b="0" i="0" lang="ja" sz="1400" u="none" cap="none" strike="noStrike">
                <a:solidFill>
                  <a:srgbClr val="00B0F0"/>
                </a:solidFill>
                <a:latin typeface="MS Gothic"/>
                <a:ea typeface="MS Gothic"/>
                <a:cs typeface="MS Gothic"/>
                <a:sym typeface="MS Gothic"/>
              </a:rPr>
              <a:t>ボックスを編集</a:t>
            </a:r>
            <a:r>
              <a:rPr b="0" i="0" lang="ja" sz="1400" u="none" cap="none" strike="noStrike">
                <a:solidFill>
                  <a:srgbClr val="1E4E79"/>
                </a:solidFill>
                <a:latin typeface="MS Gothic"/>
                <a:ea typeface="MS Gothic"/>
                <a:cs typeface="MS Gothic"/>
                <a:sym typeface="MS Gothic"/>
              </a:rPr>
              <a:t>]を選択します。</a:t>
            </a:r>
            <a:endParaRPr sz="1100"/>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ボックスの編集ダイアログが表示されるので、出力の追加[+]ボタンをクリックします。</a:t>
            </a:r>
            <a:endParaRPr sz="1100"/>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出力の新規追加ダイアログが表示されるので、Nameには</a:t>
            </a:r>
            <a:r>
              <a:rPr b="0" i="0" lang="ja" sz="1400" u="none" cap="none" strike="noStrike">
                <a:solidFill>
                  <a:srgbClr val="00B0F0"/>
                </a:solidFill>
                <a:latin typeface="MS Gothic"/>
                <a:ea typeface="MS Gothic"/>
                <a:cs typeface="MS Gothic"/>
                <a:sym typeface="MS Gothic"/>
              </a:rPr>
              <a:t>output1</a:t>
            </a:r>
            <a:r>
              <a:rPr b="0" i="0" lang="ja" sz="1400" u="none" cap="none" strike="noStrike">
                <a:solidFill>
                  <a:srgbClr val="1E4E79"/>
                </a:solidFill>
                <a:latin typeface="MS Gothic"/>
                <a:ea typeface="MS Gothic"/>
                <a:cs typeface="MS Gothic"/>
                <a:sym typeface="MS Gothic"/>
              </a:rPr>
              <a:t>、Typeはバン、Natureは</a:t>
            </a:r>
            <a:r>
              <a:rPr b="0" i="0" lang="ja" sz="1400" u="none" cap="none" strike="noStrike">
                <a:solidFill>
                  <a:srgbClr val="00B0F0"/>
                </a:solidFill>
                <a:latin typeface="MS Gothic"/>
                <a:ea typeface="MS Gothic"/>
                <a:cs typeface="MS Gothic"/>
                <a:sym typeface="MS Gothic"/>
              </a:rPr>
              <a:t>onStopped</a:t>
            </a:r>
            <a:r>
              <a:rPr b="0" i="0" lang="ja" sz="1400" u="none" cap="none" strike="noStrike">
                <a:solidFill>
                  <a:srgbClr val="1E4E79"/>
                </a:solidFill>
                <a:latin typeface="MS Gothic"/>
                <a:ea typeface="MS Gothic"/>
                <a:cs typeface="MS Gothic"/>
                <a:sym typeface="MS Gothic"/>
              </a:rPr>
              <a:t>に変更し、OKボタンをクリックします。</a:t>
            </a:r>
            <a:endParaRPr sz="1100"/>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同様に、</a:t>
            </a:r>
            <a:r>
              <a:rPr b="0" i="0" lang="ja" sz="1400" u="none" cap="none" strike="noStrike">
                <a:solidFill>
                  <a:srgbClr val="00B0F0"/>
                </a:solidFill>
                <a:latin typeface="MS Gothic"/>
                <a:ea typeface="MS Gothic"/>
                <a:cs typeface="MS Gothic"/>
                <a:sym typeface="MS Gothic"/>
              </a:rPr>
              <a:t>output2</a:t>
            </a:r>
            <a:r>
              <a:rPr b="0" i="0" lang="ja" sz="1400" u="none" cap="none" strike="noStrike">
                <a:solidFill>
                  <a:srgbClr val="1E4E79"/>
                </a:solidFill>
                <a:latin typeface="MS Gothic"/>
                <a:ea typeface="MS Gothic"/>
                <a:cs typeface="MS Gothic"/>
                <a:sym typeface="MS Gothic"/>
              </a:rPr>
              <a:t>も作成してOKボタンをクリックすることで無事にフローダイアグラムボックスに</a:t>
            </a:r>
            <a:endParaRPr sz="1100"/>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onStopped出力が２つ出来ました。</a:t>
            </a:r>
            <a:endParaRPr sz="1100"/>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念のため、出力アイコンの上にマウスを乗せて名前や概要を確認してみましょう。</a:t>
            </a:r>
            <a:endParaRPr sz="1100"/>
          </a:p>
        </p:txBody>
      </p:sp>
      <p:pic>
        <p:nvPicPr>
          <p:cNvPr id="557" name="Google Shape;557;p58"/>
          <p:cNvPicPr preferRelativeResize="0"/>
          <p:nvPr/>
        </p:nvPicPr>
        <p:blipFill rotWithShape="1">
          <a:blip r:embed="rId3">
            <a:alphaModFix/>
          </a:blip>
          <a:srcRect b="0" l="0" r="0" t="0"/>
          <a:stretch/>
        </p:blipFill>
        <p:spPr>
          <a:xfrm>
            <a:off x="379616" y="2974543"/>
            <a:ext cx="1469390" cy="1901559"/>
          </a:xfrm>
          <a:prstGeom prst="rect">
            <a:avLst/>
          </a:prstGeom>
          <a:noFill/>
          <a:ln>
            <a:noFill/>
          </a:ln>
        </p:spPr>
      </p:pic>
      <p:sp>
        <p:nvSpPr>
          <p:cNvPr id="558" name="Google Shape;558;p58"/>
          <p:cNvSpPr txBox="1"/>
          <p:nvPr>
            <p:ph type="title"/>
          </p:nvPr>
        </p:nvSpPr>
        <p:spPr>
          <a:xfrm>
            <a:off x="1487742" y="756722"/>
            <a:ext cx="6168723" cy="273719"/>
          </a:xfrm>
          <a:prstGeom prst="rect">
            <a:avLst/>
          </a:prstGeom>
          <a:noFill/>
          <a:ln>
            <a:noFill/>
          </a:ln>
        </p:spPr>
        <p:txBody>
          <a:bodyPr anchorCtr="0" anchor="ctr" bIns="20275" lIns="20275" spcFirstLastPara="1" rIns="20275" wrap="square" tIns="20275">
            <a:noAutofit/>
          </a:bodyPr>
          <a:lstStyle/>
          <a:p>
            <a:pPr indent="0" lvl="0" marL="0" marR="0" rtl="0" algn="ctr">
              <a:lnSpc>
                <a:spcPct val="90000"/>
              </a:lnSpc>
              <a:spcBef>
                <a:spcPts val="0"/>
              </a:spcBef>
              <a:spcAft>
                <a:spcPts val="0"/>
              </a:spcAft>
              <a:buClr>
                <a:schemeClr val="lt1"/>
              </a:buClr>
              <a:buSzPts val="400"/>
              <a:buFont typeface="Calibri"/>
              <a:buNone/>
            </a:pPr>
            <a:r>
              <a:rPr b="0" i="0" lang="ja" sz="1600" u="none" cap="none" strike="noStrike">
                <a:solidFill>
                  <a:srgbClr val="4A4A4A"/>
                </a:solidFill>
                <a:latin typeface="MS Gothic"/>
                <a:ea typeface="MS Gothic"/>
                <a:cs typeface="MS Gothic"/>
                <a:sym typeface="MS Gothic"/>
              </a:rPr>
              <a:t>ボックスに入出力を追加する（2/3）</a:t>
            </a:r>
            <a:endParaRPr sz="1100"/>
          </a:p>
        </p:txBody>
      </p:sp>
      <p:sp>
        <p:nvSpPr>
          <p:cNvPr id="559" name="Google Shape;559;p58"/>
          <p:cNvSpPr txBox="1"/>
          <p:nvPr>
            <p:ph idx="2" type="subTitle"/>
          </p:nvPr>
        </p:nvSpPr>
        <p:spPr>
          <a:xfrm>
            <a:off x="586206" y="24186"/>
            <a:ext cx="7984728" cy="636842"/>
          </a:xfrm>
          <a:prstGeom prst="rect">
            <a:avLst/>
          </a:prstGeom>
          <a:noFill/>
          <a:ln>
            <a:noFill/>
          </a:ln>
        </p:spPr>
        <p:txBody>
          <a:bodyPr anchorCtr="0" anchor="ctr" bIns="20275" lIns="20275" spcFirstLastPara="1" rIns="20275" wrap="square" tIns="20275">
            <a:noAutofit/>
          </a:bodyPr>
          <a:lstStyle/>
          <a:p>
            <a:pPr indent="0" lvl="0" marL="0" marR="0" rtl="0" algn="ctr">
              <a:lnSpc>
                <a:spcPct val="90000"/>
              </a:lnSpc>
              <a:spcBef>
                <a:spcPts val="0"/>
              </a:spcBef>
              <a:spcAft>
                <a:spcPts val="0"/>
              </a:spcAft>
              <a:buClr>
                <a:schemeClr val="lt1"/>
              </a:buClr>
              <a:buSzPts val="500"/>
              <a:buFont typeface="Calibri"/>
              <a:buNone/>
            </a:pPr>
            <a:r>
              <a:rPr b="0" i="0" lang="ja" sz="2000" u="none" cap="none" strike="noStrike">
                <a:solidFill>
                  <a:schemeClr val="lt1"/>
                </a:solidFill>
                <a:latin typeface="MS Gothic"/>
                <a:ea typeface="MS Gothic"/>
                <a:cs typeface="MS Gothic"/>
                <a:sym typeface="MS Gothic"/>
              </a:rPr>
              <a:t>独自ボックスの作成</a:t>
            </a:r>
            <a:endParaRPr sz="1100"/>
          </a:p>
        </p:txBody>
      </p:sp>
      <p:cxnSp>
        <p:nvCxnSpPr>
          <p:cNvPr id="560" name="Google Shape;560;p58"/>
          <p:cNvCxnSpPr/>
          <p:nvPr/>
        </p:nvCxnSpPr>
        <p:spPr>
          <a:xfrm>
            <a:off x="5146220" y="3781482"/>
            <a:ext cx="665544" cy="0"/>
          </a:xfrm>
          <a:prstGeom prst="straightConnector1">
            <a:avLst/>
          </a:prstGeom>
          <a:noFill/>
          <a:ln cap="flat" cmpd="sng" w="76200">
            <a:solidFill>
              <a:srgbClr val="000000"/>
            </a:solidFill>
            <a:prstDash val="solid"/>
            <a:round/>
            <a:headEnd len="sm" w="sm" type="none"/>
            <a:tailEnd len="lg" w="lg" type="triangle"/>
          </a:ln>
        </p:spPr>
      </p:cxnSp>
      <p:sp>
        <p:nvSpPr>
          <p:cNvPr id="561" name="Google Shape;561;p58"/>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
        <p:nvSpPr>
          <p:cNvPr id="562" name="Google Shape;562;p58"/>
          <p:cNvSpPr txBox="1"/>
          <p:nvPr/>
        </p:nvSpPr>
        <p:spPr>
          <a:xfrm>
            <a:off x="1447630" y="4232024"/>
            <a:ext cx="148297" cy="122469"/>
          </a:xfrm>
          <a:prstGeom prst="rect">
            <a:avLst/>
          </a:prstGeom>
          <a:noFill/>
          <a:ln cap="flat" cmpd="sng" w="76200">
            <a:solidFill>
              <a:srgbClr val="FF0000"/>
            </a:solidFill>
            <a:prstDash val="solid"/>
            <a:round/>
            <a:headEnd len="sm" w="sm" type="none"/>
            <a:tailEnd len="sm" w="sm" type="none"/>
          </a:ln>
        </p:spPr>
        <p:txBody>
          <a:bodyPr anchorCtr="0" anchor="t"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Arial"/>
              <a:ea typeface="Arial"/>
              <a:cs typeface="Arial"/>
              <a:sym typeface="Arial"/>
            </a:endParaRPr>
          </a:p>
        </p:txBody>
      </p:sp>
      <p:pic>
        <p:nvPicPr>
          <p:cNvPr id="563" name="Google Shape;563;p58"/>
          <p:cNvPicPr preferRelativeResize="0"/>
          <p:nvPr/>
        </p:nvPicPr>
        <p:blipFill rotWithShape="1">
          <a:blip r:embed="rId4">
            <a:alphaModFix/>
          </a:blip>
          <a:srcRect b="0" l="0" r="0" t="0"/>
          <a:stretch/>
        </p:blipFill>
        <p:spPr>
          <a:xfrm>
            <a:off x="2892305" y="3102505"/>
            <a:ext cx="1828939" cy="1645634"/>
          </a:xfrm>
          <a:prstGeom prst="rect">
            <a:avLst/>
          </a:prstGeom>
          <a:noFill/>
          <a:ln>
            <a:noFill/>
          </a:ln>
        </p:spPr>
      </p:pic>
      <p:cxnSp>
        <p:nvCxnSpPr>
          <p:cNvPr id="564" name="Google Shape;564;p58"/>
          <p:cNvCxnSpPr/>
          <p:nvPr/>
        </p:nvCxnSpPr>
        <p:spPr>
          <a:xfrm>
            <a:off x="2226798" y="3781482"/>
            <a:ext cx="665544" cy="0"/>
          </a:xfrm>
          <a:prstGeom prst="straightConnector1">
            <a:avLst/>
          </a:prstGeom>
          <a:noFill/>
          <a:ln cap="flat" cmpd="sng" w="76200">
            <a:solidFill>
              <a:srgbClr val="000000"/>
            </a:solidFill>
            <a:prstDash val="solid"/>
            <a:round/>
            <a:headEnd len="sm" w="sm" type="none"/>
            <a:tailEnd len="lg" w="lg" type="triangle"/>
          </a:ln>
        </p:spPr>
      </p:cxnSp>
      <p:pic>
        <p:nvPicPr>
          <p:cNvPr id="565" name="Google Shape;565;p58"/>
          <p:cNvPicPr preferRelativeResize="0"/>
          <p:nvPr/>
        </p:nvPicPr>
        <p:blipFill rotWithShape="1">
          <a:blip r:embed="rId5">
            <a:alphaModFix/>
          </a:blip>
          <a:srcRect b="0" l="0" r="0" t="0"/>
          <a:stretch/>
        </p:blipFill>
        <p:spPr>
          <a:xfrm>
            <a:off x="5856972" y="3391983"/>
            <a:ext cx="2371393" cy="801887"/>
          </a:xfrm>
          <a:prstGeom prst="rect">
            <a:avLst/>
          </a:prstGeom>
          <a:noFill/>
          <a:ln>
            <a:noFill/>
          </a:ln>
        </p:spPr>
      </p:pic>
      <p:cxnSp>
        <p:nvCxnSpPr>
          <p:cNvPr id="566" name="Google Shape;566;p58"/>
          <p:cNvCxnSpPr/>
          <p:nvPr/>
        </p:nvCxnSpPr>
        <p:spPr>
          <a:xfrm rot="10800000">
            <a:off x="6928257" y="3550612"/>
            <a:ext cx="113148" cy="145330"/>
          </a:xfrm>
          <a:prstGeom prst="straightConnector1">
            <a:avLst/>
          </a:prstGeom>
          <a:noFill/>
          <a:ln cap="flat" cmpd="sng" w="38100">
            <a:solidFill>
              <a:srgbClr val="000000"/>
            </a:solidFill>
            <a:prstDash val="solid"/>
            <a:round/>
            <a:headEnd len="sm" w="sm" type="none"/>
            <a:tailEnd len="lg" w="lg" type="stealth"/>
          </a:ln>
        </p:spPr>
      </p:cxnSp>
      <p:pic>
        <p:nvPicPr>
          <p:cNvPr id="567" name="Google Shape;567;p58"/>
          <p:cNvPicPr preferRelativeResize="0"/>
          <p:nvPr/>
        </p:nvPicPr>
        <p:blipFill rotWithShape="1">
          <a:blip r:embed="rId6">
            <a:alphaModFix/>
          </a:blip>
          <a:srcRect b="0" l="0" r="0" t="0"/>
          <a:stretch/>
        </p:blipFill>
        <p:spPr>
          <a:xfrm>
            <a:off x="165685" y="791625"/>
            <a:ext cx="334507" cy="334507"/>
          </a:xfrm>
          <a:prstGeom prst="rect">
            <a:avLst/>
          </a:prstGeom>
          <a:noFill/>
          <a:ln>
            <a:noFill/>
          </a:ln>
        </p:spPr>
      </p:pic>
      <p:pic>
        <p:nvPicPr>
          <p:cNvPr id="568" name="Google Shape;568;p58"/>
          <p:cNvPicPr preferRelativeResize="0"/>
          <p:nvPr/>
        </p:nvPicPr>
        <p:blipFill rotWithShape="1">
          <a:blip r:embed="rId7">
            <a:alphaModFix/>
          </a:blip>
          <a:srcRect b="0" l="0" r="0" t="0"/>
          <a:stretch/>
        </p:blipFill>
        <p:spPr>
          <a:xfrm>
            <a:off x="705913" y="791625"/>
            <a:ext cx="334507" cy="33450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72" name="Shape 572"/>
        <p:cNvGrpSpPr/>
        <p:nvPr/>
      </p:nvGrpSpPr>
      <p:grpSpPr>
        <a:xfrm>
          <a:off x="0" y="0"/>
          <a:ext cx="0" cy="0"/>
          <a:chOff x="0" y="0"/>
          <a:chExt cx="0" cy="0"/>
        </a:xfrm>
      </p:grpSpPr>
      <p:sp>
        <p:nvSpPr>
          <p:cNvPr id="573" name="Google Shape;573;p59"/>
          <p:cNvSpPr txBox="1"/>
          <p:nvPr>
            <p:ph type="title"/>
          </p:nvPr>
        </p:nvSpPr>
        <p:spPr>
          <a:xfrm>
            <a:off x="1487742" y="756722"/>
            <a:ext cx="6168723" cy="273719"/>
          </a:xfrm>
          <a:prstGeom prst="rect">
            <a:avLst/>
          </a:prstGeom>
          <a:noFill/>
          <a:ln>
            <a:noFill/>
          </a:ln>
        </p:spPr>
        <p:txBody>
          <a:bodyPr anchorCtr="0" anchor="ctr" bIns="20275" lIns="20275" spcFirstLastPara="1" rIns="20275" wrap="square" tIns="20275">
            <a:noAutofit/>
          </a:bodyPr>
          <a:lstStyle/>
          <a:p>
            <a:pPr indent="0" lvl="0" marL="0" marR="0" rtl="0" algn="ctr">
              <a:lnSpc>
                <a:spcPct val="90000"/>
              </a:lnSpc>
              <a:spcBef>
                <a:spcPts val="0"/>
              </a:spcBef>
              <a:spcAft>
                <a:spcPts val="0"/>
              </a:spcAft>
              <a:buClr>
                <a:schemeClr val="lt1"/>
              </a:buClr>
              <a:buSzPts val="400"/>
              <a:buFont typeface="Calibri"/>
              <a:buNone/>
            </a:pPr>
            <a:r>
              <a:rPr b="0" i="0" lang="ja" sz="1600" u="none" cap="none" strike="noStrike">
                <a:solidFill>
                  <a:srgbClr val="4A4A4A"/>
                </a:solidFill>
                <a:latin typeface="MS Gothic"/>
                <a:ea typeface="MS Gothic"/>
                <a:cs typeface="MS Gothic"/>
                <a:sym typeface="MS Gothic"/>
              </a:rPr>
              <a:t>入出力の記号の意味（1/2）</a:t>
            </a:r>
            <a:endParaRPr sz="1100"/>
          </a:p>
        </p:txBody>
      </p:sp>
      <p:sp>
        <p:nvSpPr>
          <p:cNvPr id="574" name="Google Shape;574;p59"/>
          <p:cNvSpPr txBox="1"/>
          <p:nvPr>
            <p:ph idx="1" type="body"/>
          </p:nvPr>
        </p:nvSpPr>
        <p:spPr>
          <a:xfrm>
            <a:off x="306060" y="1126139"/>
            <a:ext cx="8531994" cy="3694906"/>
          </a:xfrm>
          <a:prstGeom prst="rect">
            <a:avLst/>
          </a:prstGeom>
          <a:noFill/>
          <a:ln>
            <a:noFill/>
          </a:ln>
        </p:spPr>
        <p:txBody>
          <a:bodyPr anchorCtr="0" anchor="t" bIns="20275" lIns="20275" spcFirstLastPara="1" rIns="20275" wrap="square" tIns="20275">
            <a:noAutofit/>
          </a:bodyPr>
          <a:lstStyle/>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大規模なアプリケーションを開発する際は、Boxはまだ動いているのか、もう終了しているかの</a:t>
            </a:r>
            <a:endParaRPr sz="1100"/>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「死活」を考える必要があります。</a:t>
            </a:r>
            <a:endParaRPr sz="1100"/>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今まで様々なボックスを使用してきましたが、入出力の種類は以下に分類されます。</a:t>
            </a:r>
            <a:endParaRPr sz="1100"/>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また、前回省いていた「▲」や「✕」といった記号についてはそれぞれ以下の名称が付いています。</a:t>
            </a:r>
            <a:endParaRPr sz="1100"/>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90000"/>
              </a:lnSpc>
              <a:spcBef>
                <a:spcPts val="0"/>
              </a:spcBef>
              <a:spcAft>
                <a:spcPts val="0"/>
              </a:spcAft>
              <a:buClr>
                <a:srgbClr val="1E4E79"/>
              </a:buClr>
              <a:buSzPts val="300"/>
              <a:buFont typeface="Arial"/>
              <a:buNone/>
            </a:pPr>
            <a:r>
              <a:rPr b="0" i="0" lang="ja" sz="1400" u="none" cap="none" strike="noStrike">
                <a:solidFill>
                  <a:srgbClr val="1E4E79"/>
                </a:solidFill>
                <a:latin typeface="MS Gothic"/>
                <a:ea typeface="MS Gothic"/>
                <a:cs typeface="MS Gothic"/>
                <a:sym typeface="MS Gothic"/>
              </a:rPr>
              <a:t>これらの入出力の挙動や特徴について次のページで解説します。</a:t>
            </a:r>
            <a:endParaRPr sz="1100"/>
          </a:p>
        </p:txBody>
      </p:sp>
      <p:sp>
        <p:nvSpPr>
          <p:cNvPr id="575" name="Google Shape;575;p59"/>
          <p:cNvSpPr txBox="1"/>
          <p:nvPr>
            <p:ph idx="2" type="subTitle"/>
          </p:nvPr>
        </p:nvSpPr>
        <p:spPr>
          <a:xfrm>
            <a:off x="586206" y="24186"/>
            <a:ext cx="7984728" cy="636842"/>
          </a:xfrm>
          <a:prstGeom prst="rect">
            <a:avLst/>
          </a:prstGeom>
          <a:noFill/>
          <a:ln>
            <a:noFill/>
          </a:ln>
        </p:spPr>
        <p:txBody>
          <a:bodyPr anchorCtr="0" anchor="ctr" bIns="20275" lIns="20275" spcFirstLastPara="1" rIns="20275" wrap="square" tIns="20275">
            <a:noAutofit/>
          </a:bodyPr>
          <a:lstStyle/>
          <a:p>
            <a:pPr indent="0" lvl="0" marL="0" marR="0" rtl="0" algn="ctr">
              <a:lnSpc>
                <a:spcPct val="90000"/>
              </a:lnSpc>
              <a:spcBef>
                <a:spcPts val="0"/>
              </a:spcBef>
              <a:spcAft>
                <a:spcPts val="0"/>
              </a:spcAft>
              <a:buClr>
                <a:schemeClr val="lt1"/>
              </a:buClr>
              <a:buSzPts val="500"/>
              <a:buFont typeface="Calibri"/>
              <a:buNone/>
            </a:pPr>
            <a:r>
              <a:rPr b="0" i="0" lang="ja" sz="2000" u="none" cap="none" strike="noStrike">
                <a:solidFill>
                  <a:schemeClr val="lt1"/>
                </a:solidFill>
                <a:latin typeface="MS Gothic"/>
                <a:ea typeface="MS Gothic"/>
                <a:cs typeface="MS Gothic"/>
                <a:sym typeface="MS Gothic"/>
              </a:rPr>
              <a:t>Boxの死活処理を知ろう</a:t>
            </a:r>
            <a:endParaRPr sz="1100"/>
          </a:p>
        </p:txBody>
      </p:sp>
      <p:sp>
        <p:nvSpPr>
          <p:cNvPr id="576" name="Google Shape;576;p59"/>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graphicFrame>
        <p:nvGraphicFramePr>
          <p:cNvPr id="577" name="Google Shape;577;p59"/>
          <p:cNvGraphicFramePr/>
          <p:nvPr/>
        </p:nvGraphicFramePr>
        <p:xfrm>
          <a:off x="576046" y="2051929"/>
          <a:ext cx="3000000" cy="3000000"/>
        </p:xfrm>
        <a:graphic>
          <a:graphicData uri="http://schemas.openxmlformats.org/drawingml/2006/table">
            <a:tbl>
              <a:tblPr>
                <a:noFill/>
                <a:tableStyleId>{290695E8-A8C9-4C1E-8166-88CD2A2DF596}</a:tableStyleId>
              </a:tblPr>
              <a:tblGrid>
                <a:gridCol w="1998000"/>
                <a:gridCol w="1998000"/>
                <a:gridCol w="1998000"/>
                <a:gridCol w="1998000"/>
              </a:tblGrid>
              <a:tr h="265125">
                <a:tc gridSpan="4">
                  <a:txBody>
                    <a:bodyPr>
                      <a:noAutofit/>
                    </a:bodyPr>
                    <a:lstStyle/>
                    <a:p>
                      <a:pPr indent="0" lvl="0" marL="0" marR="0" rtl="0" algn="ctr">
                        <a:lnSpc>
                          <a:spcPct val="100000"/>
                        </a:lnSpc>
                        <a:spcBef>
                          <a:spcPts val="0"/>
                        </a:spcBef>
                        <a:spcAft>
                          <a:spcPts val="0"/>
                        </a:spcAft>
                        <a:buClr>
                          <a:schemeClr val="dk2"/>
                        </a:buClr>
                        <a:buSzPts val="1200"/>
                        <a:buFont typeface="Arial"/>
                        <a:buNone/>
                      </a:pPr>
                      <a:r>
                        <a:rPr lang="ja" sz="1200" u="none" cap="none" strike="noStrike">
                          <a:solidFill>
                            <a:schemeClr val="dk2"/>
                          </a:solidFill>
                        </a:rPr>
                        <a:t>入出力の信号に含まれる情報が異なる</a:t>
                      </a:r>
                      <a:endParaRPr sz="1000"/>
                    </a:p>
                  </a:txBody>
                  <a:tcPr marT="43975" marB="43975" marR="55300" marL="55300"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2CC"/>
                    </a:solidFill>
                  </a:tcPr>
                </a:tc>
                <a:tc hMerge="1"/>
                <a:tc hMerge="1"/>
                <a:tc hMerge="1"/>
              </a:tr>
              <a:tr h="334450">
                <a:tc>
                  <a:txBody>
                    <a:bodyPr>
                      <a:noAutofit/>
                    </a:bodyPr>
                    <a:lstStyle/>
                    <a:p>
                      <a:pPr indent="0" lvl="0" marL="0" marR="0" rtl="0" algn="l">
                        <a:lnSpc>
                          <a:spcPct val="100000"/>
                        </a:lnSpc>
                        <a:spcBef>
                          <a:spcPts val="0"/>
                        </a:spcBef>
                        <a:spcAft>
                          <a:spcPts val="0"/>
                        </a:spcAft>
                        <a:buClr>
                          <a:schemeClr val="dk2"/>
                        </a:buClr>
                        <a:buSzPts val="1200"/>
                        <a:buFont typeface="Arial"/>
                        <a:buNone/>
                      </a:pPr>
                      <a:r>
                        <a:rPr lang="ja" sz="1200" u="none" cap="none" strike="noStrike">
                          <a:solidFill>
                            <a:schemeClr val="dk2"/>
                          </a:solidFill>
                        </a:rPr>
                        <a:t>単純</a:t>
                      </a:r>
                      <a:endParaRPr sz="1000"/>
                    </a:p>
                  </a:txBody>
                  <a:tcPr marT="43975" marB="43975" marR="55300" marL="55300"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2"/>
                        </a:buClr>
                        <a:buSzPts val="1200"/>
                        <a:buFont typeface="Arial"/>
                        <a:buNone/>
                      </a:pPr>
                      <a:r>
                        <a:rPr lang="ja" sz="1200" u="none" cap="none" strike="noStrike">
                          <a:solidFill>
                            <a:schemeClr val="dk2"/>
                          </a:solidFill>
                        </a:rPr>
                        <a:t>数値</a:t>
                      </a:r>
                      <a:endParaRPr sz="1000"/>
                    </a:p>
                  </a:txBody>
                  <a:tcPr marT="43975" marB="43975" marR="55300" marL="55300"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2"/>
                        </a:buClr>
                        <a:buSzPts val="1200"/>
                        <a:buFont typeface="Arial"/>
                        <a:buNone/>
                      </a:pPr>
                      <a:r>
                        <a:rPr lang="ja" sz="1200" u="none" cap="none" strike="noStrike">
                          <a:solidFill>
                            <a:schemeClr val="dk2"/>
                          </a:solidFill>
                        </a:rPr>
                        <a:t>文字列</a:t>
                      </a:r>
                      <a:endParaRPr sz="1000"/>
                    </a:p>
                  </a:txBody>
                  <a:tcPr marT="43975" marB="43975" marR="55300" marL="55300"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dk2"/>
                        </a:buClr>
                        <a:buSzPts val="1200"/>
                        <a:buFont typeface="Arial"/>
                        <a:buNone/>
                      </a:pPr>
                      <a:r>
                        <a:rPr lang="ja" sz="1200" u="none" cap="none" strike="noStrike">
                          <a:solidFill>
                            <a:schemeClr val="dk2"/>
                          </a:solidFill>
                        </a:rPr>
                        <a:t>動的</a:t>
                      </a:r>
                      <a:endParaRPr sz="1000"/>
                    </a:p>
                  </a:txBody>
                  <a:tcPr marT="43975" marB="43975" marR="55300" marL="55300"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aphicFrame>
        <p:nvGraphicFramePr>
          <p:cNvPr id="578" name="Google Shape;578;p59"/>
          <p:cNvGraphicFramePr/>
          <p:nvPr/>
        </p:nvGraphicFramePr>
        <p:xfrm>
          <a:off x="582457" y="3369058"/>
          <a:ext cx="3000000" cy="3000000"/>
        </p:xfrm>
        <a:graphic>
          <a:graphicData uri="http://schemas.openxmlformats.org/drawingml/2006/table">
            <a:tbl>
              <a:tblPr>
                <a:noFill/>
                <a:tableStyleId>{290695E8-A8C9-4C1E-8166-88CD2A2DF596}</a:tableStyleId>
              </a:tblPr>
              <a:tblGrid>
                <a:gridCol w="1598400"/>
                <a:gridCol w="1598400"/>
                <a:gridCol w="1598400"/>
                <a:gridCol w="1598400"/>
                <a:gridCol w="1598400"/>
              </a:tblGrid>
              <a:tr h="265125">
                <a:tc gridSpan="5">
                  <a:txBody>
                    <a:bodyPr>
                      <a:noAutofit/>
                    </a:bodyPr>
                    <a:lstStyle/>
                    <a:p>
                      <a:pPr indent="0" lvl="0" marL="0" marR="0" rtl="0" algn="ctr">
                        <a:lnSpc>
                          <a:spcPct val="100000"/>
                        </a:lnSpc>
                        <a:spcBef>
                          <a:spcPts val="0"/>
                        </a:spcBef>
                        <a:spcAft>
                          <a:spcPts val="0"/>
                        </a:spcAft>
                        <a:buClr>
                          <a:schemeClr val="dk2"/>
                        </a:buClr>
                        <a:buSzPts val="1200"/>
                        <a:buFont typeface="Arial"/>
                        <a:buNone/>
                      </a:pPr>
                      <a:r>
                        <a:rPr lang="ja" sz="1200" u="none" cap="none" strike="noStrike">
                          <a:solidFill>
                            <a:schemeClr val="dk2"/>
                          </a:solidFill>
                        </a:rPr>
                        <a:t>信号の入出力時の挙動が異なる</a:t>
                      </a:r>
                      <a:endParaRPr sz="1000"/>
                    </a:p>
                  </a:txBody>
                  <a:tcPr marT="43975" marB="43975" marR="55300" marL="55300"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2CC"/>
                    </a:solidFill>
                  </a:tcPr>
                </a:tc>
                <a:tc hMerge="1"/>
                <a:tc hMerge="1"/>
                <a:tc hMerge="1"/>
                <a:tc hMerge="1"/>
              </a:tr>
              <a:tr h="265125">
                <a:tc gridSpan="3">
                  <a:txBody>
                    <a:bodyPr>
                      <a:noAutofit/>
                    </a:bodyPr>
                    <a:lstStyle/>
                    <a:p>
                      <a:pPr indent="0" lvl="0" marL="0" marR="0" rtl="0" algn="ctr">
                        <a:lnSpc>
                          <a:spcPct val="100000"/>
                        </a:lnSpc>
                        <a:spcBef>
                          <a:spcPts val="0"/>
                        </a:spcBef>
                        <a:spcAft>
                          <a:spcPts val="0"/>
                        </a:spcAft>
                        <a:buClr>
                          <a:schemeClr val="dk2"/>
                        </a:buClr>
                        <a:buSzPts val="1200"/>
                        <a:buFont typeface="Arial"/>
                        <a:buNone/>
                      </a:pPr>
                      <a:r>
                        <a:rPr lang="ja" sz="1200" u="none" cap="none" strike="noStrike">
                          <a:solidFill>
                            <a:schemeClr val="dk2"/>
                          </a:solidFill>
                        </a:rPr>
                        <a:t>入力</a:t>
                      </a:r>
                      <a:endParaRPr sz="1000"/>
                    </a:p>
                  </a:txBody>
                  <a:tcPr marT="43975" marB="43975" marR="55300" marL="55300"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4CCCC"/>
                    </a:solidFill>
                  </a:tcPr>
                </a:tc>
                <a:tc hMerge="1"/>
                <a:tc hMerge="1"/>
                <a:tc gridSpan="2">
                  <a:txBody>
                    <a:bodyPr>
                      <a:noAutofit/>
                    </a:bodyPr>
                    <a:lstStyle/>
                    <a:p>
                      <a:pPr indent="0" lvl="0" marL="0" marR="0" rtl="0" algn="ctr">
                        <a:lnSpc>
                          <a:spcPct val="100000"/>
                        </a:lnSpc>
                        <a:spcBef>
                          <a:spcPts val="0"/>
                        </a:spcBef>
                        <a:spcAft>
                          <a:spcPts val="0"/>
                        </a:spcAft>
                        <a:buClr>
                          <a:schemeClr val="dk2"/>
                        </a:buClr>
                        <a:buSzPts val="1200"/>
                        <a:buFont typeface="Arial"/>
                        <a:buNone/>
                      </a:pPr>
                      <a:r>
                        <a:rPr lang="ja" sz="1200" u="none" cap="none" strike="noStrike">
                          <a:solidFill>
                            <a:schemeClr val="dk2"/>
                          </a:solidFill>
                        </a:rPr>
                        <a:t>出力</a:t>
                      </a:r>
                      <a:endParaRPr sz="1000"/>
                    </a:p>
                  </a:txBody>
                  <a:tcPr marT="43975" marB="43975" marR="55300" marL="55300"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FE2F3"/>
                    </a:solidFill>
                  </a:tcPr>
                </a:tc>
                <a:tc hMerge="1"/>
              </a:tr>
              <a:tr h="334450">
                <a:tc>
                  <a:txBody>
                    <a:bodyPr>
                      <a:noAutofit/>
                    </a:bodyPr>
                    <a:lstStyle/>
                    <a:p>
                      <a:pPr indent="0" lvl="0" marL="0" marR="0" rtl="0" algn="l">
                        <a:lnSpc>
                          <a:spcPct val="100000"/>
                        </a:lnSpc>
                        <a:spcBef>
                          <a:spcPts val="0"/>
                        </a:spcBef>
                        <a:spcAft>
                          <a:spcPts val="0"/>
                        </a:spcAft>
                        <a:buClr>
                          <a:schemeClr val="dk2"/>
                        </a:buClr>
                        <a:buSzPts val="1200"/>
                        <a:buFont typeface="Arial"/>
                        <a:buNone/>
                      </a:pPr>
                      <a:r>
                        <a:rPr lang="ja" sz="1200" u="none" cap="none" strike="noStrike">
                          <a:solidFill>
                            <a:schemeClr val="dk2"/>
                          </a:solidFill>
                        </a:rPr>
                        <a:t>onStart</a:t>
                      </a:r>
                      <a:endParaRPr sz="1000"/>
                    </a:p>
                  </a:txBody>
                  <a:tcPr marT="43975" marB="43975" marR="55300" marL="55300"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4CCCC"/>
                    </a:solidFill>
                  </a:tcPr>
                </a:tc>
                <a:tc>
                  <a:txBody>
                    <a:bodyPr>
                      <a:noAutofit/>
                    </a:bodyPr>
                    <a:lstStyle/>
                    <a:p>
                      <a:pPr indent="0" lvl="0" marL="0" marR="0" rtl="0" algn="l">
                        <a:lnSpc>
                          <a:spcPct val="100000"/>
                        </a:lnSpc>
                        <a:spcBef>
                          <a:spcPts val="0"/>
                        </a:spcBef>
                        <a:spcAft>
                          <a:spcPts val="0"/>
                        </a:spcAft>
                        <a:buClr>
                          <a:schemeClr val="dk2"/>
                        </a:buClr>
                        <a:buSzPts val="1200"/>
                        <a:buFont typeface="Arial"/>
                        <a:buNone/>
                      </a:pPr>
                      <a:r>
                        <a:rPr lang="ja" sz="1200" u="none" cap="none" strike="noStrike">
                          <a:solidFill>
                            <a:schemeClr val="dk2"/>
                          </a:solidFill>
                        </a:rPr>
                        <a:t>onEvent</a:t>
                      </a:r>
                      <a:endParaRPr sz="1000"/>
                    </a:p>
                  </a:txBody>
                  <a:tcPr marT="43975" marB="43975" marR="55300" marL="55300"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4CCCC"/>
                    </a:solidFill>
                  </a:tcPr>
                </a:tc>
                <a:tc>
                  <a:txBody>
                    <a:bodyPr>
                      <a:noAutofit/>
                    </a:bodyPr>
                    <a:lstStyle/>
                    <a:p>
                      <a:pPr indent="0" lvl="0" marL="0" marR="0" rtl="0" algn="l">
                        <a:lnSpc>
                          <a:spcPct val="100000"/>
                        </a:lnSpc>
                        <a:spcBef>
                          <a:spcPts val="0"/>
                        </a:spcBef>
                        <a:spcAft>
                          <a:spcPts val="0"/>
                        </a:spcAft>
                        <a:buClr>
                          <a:schemeClr val="dk2"/>
                        </a:buClr>
                        <a:buSzPts val="1200"/>
                        <a:buFont typeface="Arial"/>
                        <a:buNone/>
                      </a:pPr>
                      <a:r>
                        <a:rPr lang="ja" sz="1200" u="none" cap="none" strike="noStrike">
                          <a:solidFill>
                            <a:schemeClr val="dk2"/>
                          </a:solidFill>
                        </a:rPr>
                        <a:t>onStop</a:t>
                      </a:r>
                      <a:endParaRPr sz="1000"/>
                    </a:p>
                  </a:txBody>
                  <a:tcPr marT="43975" marB="43975" marR="55300" marL="55300"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4CCCC"/>
                    </a:solidFill>
                  </a:tcPr>
                </a:tc>
                <a:tc>
                  <a:txBody>
                    <a:bodyPr>
                      <a:noAutofit/>
                    </a:bodyPr>
                    <a:lstStyle/>
                    <a:p>
                      <a:pPr indent="0" lvl="0" marL="0" marR="0" rtl="0" algn="l">
                        <a:lnSpc>
                          <a:spcPct val="100000"/>
                        </a:lnSpc>
                        <a:spcBef>
                          <a:spcPts val="0"/>
                        </a:spcBef>
                        <a:spcAft>
                          <a:spcPts val="0"/>
                        </a:spcAft>
                        <a:buClr>
                          <a:schemeClr val="dk2"/>
                        </a:buClr>
                        <a:buSzPts val="1200"/>
                        <a:buFont typeface="Arial"/>
                        <a:buNone/>
                      </a:pPr>
                      <a:r>
                        <a:rPr lang="ja" sz="1200" u="none" cap="none" strike="noStrike">
                          <a:solidFill>
                            <a:schemeClr val="dk2"/>
                          </a:solidFill>
                        </a:rPr>
                        <a:t>即時</a:t>
                      </a:r>
                      <a:r>
                        <a:rPr lang="ja" sz="900" u="none" cap="none" strike="noStrike">
                          <a:solidFill>
                            <a:schemeClr val="dk2"/>
                          </a:solidFill>
                        </a:rPr>
                        <a:t>(</a:t>
                      </a:r>
                      <a:r>
                        <a:rPr lang="ja" sz="900" u="none" cap="none" strike="noStrike">
                          <a:solidFill>
                            <a:srgbClr val="44546A"/>
                          </a:solidFill>
                        </a:rPr>
                        <a:t>punctual)</a:t>
                      </a:r>
                      <a:endParaRPr sz="1000"/>
                    </a:p>
                  </a:txBody>
                  <a:tcPr marT="43975" marB="43975" marR="55300" marL="55300"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FE2F3"/>
                    </a:solidFill>
                  </a:tcPr>
                </a:tc>
                <a:tc>
                  <a:txBody>
                    <a:bodyPr>
                      <a:noAutofit/>
                    </a:bodyPr>
                    <a:lstStyle/>
                    <a:p>
                      <a:pPr indent="0" lvl="0" marL="0" marR="0" rtl="0" algn="l">
                        <a:lnSpc>
                          <a:spcPct val="100000"/>
                        </a:lnSpc>
                        <a:spcBef>
                          <a:spcPts val="0"/>
                        </a:spcBef>
                        <a:spcAft>
                          <a:spcPts val="0"/>
                        </a:spcAft>
                        <a:buClr>
                          <a:schemeClr val="dk2"/>
                        </a:buClr>
                        <a:buSzPts val="1200"/>
                        <a:buFont typeface="Arial"/>
                        <a:buNone/>
                      </a:pPr>
                      <a:r>
                        <a:rPr lang="ja" sz="1200" u="none" cap="none" strike="noStrike">
                          <a:solidFill>
                            <a:schemeClr val="dk2"/>
                          </a:solidFill>
                        </a:rPr>
                        <a:t>onStopped</a:t>
                      </a:r>
                      <a:endParaRPr sz="1200" u="none" cap="none" strike="noStrike">
                        <a:solidFill>
                          <a:schemeClr val="dk2"/>
                        </a:solidFill>
                      </a:endParaRPr>
                    </a:p>
                  </a:txBody>
                  <a:tcPr marT="43975" marB="43975" marR="55300" marL="55300"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FE2F3"/>
                    </a:solidFill>
                  </a:tcPr>
                </a:tc>
              </a:tr>
            </a:tbl>
          </a:graphicData>
        </a:graphic>
      </p:graphicFrame>
      <p:pic>
        <p:nvPicPr>
          <p:cNvPr id="579" name="Google Shape;579;p59"/>
          <p:cNvPicPr preferRelativeResize="0"/>
          <p:nvPr/>
        </p:nvPicPr>
        <p:blipFill rotWithShape="1">
          <a:blip r:embed="rId3">
            <a:alphaModFix/>
          </a:blip>
          <a:srcRect b="0" l="0" r="0" t="0"/>
          <a:stretch/>
        </p:blipFill>
        <p:spPr>
          <a:xfrm>
            <a:off x="1721336" y="3923493"/>
            <a:ext cx="338622" cy="297574"/>
          </a:xfrm>
          <a:prstGeom prst="rect">
            <a:avLst/>
          </a:prstGeom>
          <a:noFill/>
          <a:ln>
            <a:noFill/>
          </a:ln>
        </p:spPr>
      </p:pic>
      <p:pic>
        <p:nvPicPr>
          <p:cNvPr id="580" name="Google Shape;580;p59"/>
          <p:cNvPicPr preferRelativeResize="0"/>
          <p:nvPr/>
        </p:nvPicPr>
        <p:blipFill rotWithShape="1">
          <a:blip r:embed="rId4">
            <a:alphaModFix/>
          </a:blip>
          <a:srcRect b="0" l="0" r="0" t="0"/>
          <a:stretch/>
        </p:blipFill>
        <p:spPr>
          <a:xfrm>
            <a:off x="3331390" y="3928630"/>
            <a:ext cx="333491" cy="287312"/>
          </a:xfrm>
          <a:prstGeom prst="rect">
            <a:avLst/>
          </a:prstGeom>
          <a:noFill/>
          <a:ln>
            <a:noFill/>
          </a:ln>
        </p:spPr>
      </p:pic>
      <p:pic>
        <p:nvPicPr>
          <p:cNvPr id="581" name="Google Shape;581;p59"/>
          <p:cNvPicPr preferRelativeResize="0"/>
          <p:nvPr/>
        </p:nvPicPr>
        <p:blipFill rotWithShape="1">
          <a:blip r:embed="rId5">
            <a:alphaModFix/>
          </a:blip>
          <a:srcRect b="0" l="0" r="0" t="0"/>
          <a:stretch/>
        </p:blipFill>
        <p:spPr>
          <a:xfrm>
            <a:off x="4934989" y="3918363"/>
            <a:ext cx="323230" cy="282182"/>
          </a:xfrm>
          <a:prstGeom prst="rect">
            <a:avLst/>
          </a:prstGeom>
          <a:noFill/>
          <a:ln>
            <a:noFill/>
          </a:ln>
        </p:spPr>
      </p:pic>
      <p:pic>
        <p:nvPicPr>
          <p:cNvPr id="582" name="Google Shape;582;p59"/>
          <p:cNvPicPr preferRelativeResize="0"/>
          <p:nvPr/>
        </p:nvPicPr>
        <p:blipFill rotWithShape="1">
          <a:blip r:embed="rId6">
            <a:alphaModFix/>
          </a:blip>
          <a:srcRect b="0" l="0" r="0" t="0"/>
          <a:stretch/>
        </p:blipFill>
        <p:spPr>
          <a:xfrm>
            <a:off x="8101848" y="3936321"/>
            <a:ext cx="343752" cy="271921"/>
          </a:xfrm>
          <a:prstGeom prst="rect">
            <a:avLst/>
          </a:prstGeom>
          <a:noFill/>
          <a:ln>
            <a:noFill/>
          </a:ln>
        </p:spPr>
      </p:pic>
      <p:pic>
        <p:nvPicPr>
          <p:cNvPr id="583" name="Google Shape;583;p59"/>
          <p:cNvPicPr preferRelativeResize="0"/>
          <p:nvPr/>
        </p:nvPicPr>
        <p:blipFill rotWithShape="1">
          <a:blip r:embed="rId7">
            <a:alphaModFix/>
          </a:blip>
          <a:srcRect b="0" l="0" r="0" t="0"/>
          <a:stretch/>
        </p:blipFill>
        <p:spPr>
          <a:xfrm>
            <a:off x="6505519" y="3936319"/>
            <a:ext cx="343752" cy="271921"/>
          </a:xfrm>
          <a:prstGeom prst="rect">
            <a:avLst/>
          </a:prstGeom>
          <a:noFill/>
          <a:ln>
            <a:noFill/>
          </a:ln>
        </p:spPr>
      </p:pic>
      <p:pic>
        <p:nvPicPr>
          <p:cNvPr id="584" name="Google Shape;584;p59"/>
          <p:cNvPicPr preferRelativeResize="0"/>
          <p:nvPr/>
        </p:nvPicPr>
        <p:blipFill rotWithShape="1">
          <a:blip r:embed="rId4">
            <a:alphaModFix/>
          </a:blip>
          <a:srcRect b="0" l="0" r="0" t="0"/>
          <a:stretch/>
        </p:blipFill>
        <p:spPr>
          <a:xfrm>
            <a:off x="1630299" y="2335613"/>
            <a:ext cx="333491" cy="287312"/>
          </a:xfrm>
          <a:prstGeom prst="rect">
            <a:avLst/>
          </a:prstGeom>
          <a:noFill/>
          <a:ln>
            <a:noFill/>
          </a:ln>
        </p:spPr>
      </p:pic>
      <p:pic>
        <p:nvPicPr>
          <p:cNvPr id="585" name="Google Shape;585;p59"/>
          <p:cNvPicPr preferRelativeResize="0"/>
          <p:nvPr/>
        </p:nvPicPr>
        <p:blipFill rotWithShape="1">
          <a:blip r:embed="rId7">
            <a:alphaModFix/>
          </a:blip>
          <a:srcRect b="0" l="0" r="0" t="0"/>
          <a:stretch/>
        </p:blipFill>
        <p:spPr>
          <a:xfrm>
            <a:off x="2074800" y="2343309"/>
            <a:ext cx="343752" cy="271921"/>
          </a:xfrm>
          <a:prstGeom prst="rect">
            <a:avLst/>
          </a:prstGeom>
          <a:noFill/>
          <a:ln>
            <a:noFill/>
          </a:ln>
        </p:spPr>
      </p:pic>
      <p:pic>
        <p:nvPicPr>
          <p:cNvPr id="586" name="Google Shape;586;p59"/>
          <p:cNvPicPr preferRelativeResize="0"/>
          <p:nvPr/>
        </p:nvPicPr>
        <p:blipFill rotWithShape="1">
          <a:blip r:embed="rId8">
            <a:alphaModFix/>
          </a:blip>
          <a:srcRect b="0" l="0" r="0" t="0"/>
          <a:stretch/>
        </p:blipFill>
        <p:spPr>
          <a:xfrm>
            <a:off x="3647130" y="2332584"/>
            <a:ext cx="344840" cy="288222"/>
          </a:xfrm>
          <a:prstGeom prst="rect">
            <a:avLst/>
          </a:prstGeom>
          <a:noFill/>
          <a:ln>
            <a:noFill/>
          </a:ln>
        </p:spPr>
      </p:pic>
      <p:pic>
        <p:nvPicPr>
          <p:cNvPr id="587" name="Google Shape;587;p59"/>
          <p:cNvPicPr preferRelativeResize="0"/>
          <p:nvPr/>
        </p:nvPicPr>
        <p:blipFill rotWithShape="1">
          <a:blip r:embed="rId9">
            <a:alphaModFix/>
          </a:blip>
          <a:srcRect b="0" l="0" r="0" t="0"/>
          <a:stretch/>
        </p:blipFill>
        <p:spPr>
          <a:xfrm>
            <a:off x="4094023" y="2337730"/>
            <a:ext cx="349987" cy="277928"/>
          </a:xfrm>
          <a:prstGeom prst="rect">
            <a:avLst/>
          </a:prstGeom>
          <a:noFill/>
          <a:ln>
            <a:noFill/>
          </a:ln>
        </p:spPr>
      </p:pic>
      <p:pic>
        <p:nvPicPr>
          <p:cNvPr id="588" name="Google Shape;588;p59"/>
          <p:cNvPicPr preferRelativeResize="0"/>
          <p:nvPr/>
        </p:nvPicPr>
        <p:blipFill rotWithShape="1">
          <a:blip r:embed="rId10">
            <a:alphaModFix/>
          </a:blip>
          <a:srcRect b="0" l="0" r="0" t="0"/>
          <a:stretch/>
        </p:blipFill>
        <p:spPr>
          <a:xfrm>
            <a:off x="6077797" y="2342872"/>
            <a:ext cx="349987" cy="272781"/>
          </a:xfrm>
          <a:prstGeom prst="rect">
            <a:avLst/>
          </a:prstGeom>
          <a:noFill/>
          <a:ln>
            <a:noFill/>
          </a:ln>
        </p:spPr>
      </p:pic>
      <p:pic>
        <p:nvPicPr>
          <p:cNvPr id="589" name="Google Shape;589;p59"/>
          <p:cNvPicPr preferRelativeResize="0"/>
          <p:nvPr/>
        </p:nvPicPr>
        <p:blipFill rotWithShape="1">
          <a:blip r:embed="rId11">
            <a:alphaModFix/>
          </a:blip>
          <a:srcRect b="0" l="0" r="0" t="0"/>
          <a:stretch/>
        </p:blipFill>
        <p:spPr>
          <a:xfrm>
            <a:off x="5624429" y="2337729"/>
            <a:ext cx="329400" cy="283075"/>
          </a:xfrm>
          <a:prstGeom prst="rect">
            <a:avLst/>
          </a:prstGeom>
          <a:noFill/>
          <a:ln>
            <a:noFill/>
          </a:ln>
        </p:spPr>
      </p:pic>
      <p:pic>
        <p:nvPicPr>
          <p:cNvPr id="590" name="Google Shape;590;p59"/>
          <p:cNvPicPr preferRelativeResize="0"/>
          <p:nvPr/>
        </p:nvPicPr>
        <p:blipFill rotWithShape="1">
          <a:blip r:embed="rId12">
            <a:alphaModFix/>
          </a:blip>
          <a:srcRect b="0" l="0" r="0" t="0"/>
          <a:stretch/>
        </p:blipFill>
        <p:spPr>
          <a:xfrm>
            <a:off x="7656425" y="2340307"/>
            <a:ext cx="324252" cy="272781"/>
          </a:xfrm>
          <a:prstGeom prst="rect">
            <a:avLst/>
          </a:prstGeom>
          <a:noFill/>
          <a:ln>
            <a:noFill/>
          </a:ln>
        </p:spPr>
      </p:pic>
      <p:pic>
        <p:nvPicPr>
          <p:cNvPr id="591" name="Google Shape;591;p59"/>
          <p:cNvPicPr preferRelativeResize="0"/>
          <p:nvPr/>
        </p:nvPicPr>
        <p:blipFill rotWithShape="1">
          <a:blip r:embed="rId13">
            <a:alphaModFix/>
          </a:blip>
          <a:srcRect b="0" l="0" r="0" t="0"/>
          <a:stretch/>
        </p:blipFill>
        <p:spPr>
          <a:xfrm>
            <a:off x="8089656" y="2340307"/>
            <a:ext cx="344840" cy="272781"/>
          </a:xfrm>
          <a:prstGeom prst="rect">
            <a:avLst/>
          </a:prstGeom>
          <a:noFill/>
          <a:ln>
            <a:noFill/>
          </a:ln>
        </p:spPr>
      </p:pic>
      <p:pic>
        <p:nvPicPr>
          <p:cNvPr id="592" name="Google Shape;592;p59"/>
          <p:cNvPicPr preferRelativeResize="0"/>
          <p:nvPr/>
        </p:nvPicPr>
        <p:blipFill rotWithShape="1">
          <a:blip r:embed="rId14">
            <a:alphaModFix/>
          </a:blip>
          <a:srcRect b="0" l="0" r="0" t="0"/>
          <a:stretch/>
        </p:blipFill>
        <p:spPr>
          <a:xfrm>
            <a:off x="165685" y="791625"/>
            <a:ext cx="334507" cy="334507"/>
          </a:xfrm>
          <a:prstGeom prst="rect">
            <a:avLst/>
          </a:prstGeom>
          <a:noFill/>
          <a:ln>
            <a:noFill/>
          </a:ln>
        </p:spPr>
      </p:pic>
      <p:pic>
        <p:nvPicPr>
          <p:cNvPr id="593" name="Google Shape;593;p59"/>
          <p:cNvPicPr preferRelativeResize="0"/>
          <p:nvPr/>
        </p:nvPicPr>
        <p:blipFill rotWithShape="1">
          <a:blip r:embed="rId15">
            <a:alphaModFix/>
          </a:blip>
          <a:srcRect b="0" l="0" r="0" t="0"/>
          <a:stretch/>
        </p:blipFill>
        <p:spPr>
          <a:xfrm>
            <a:off x="705913" y="791625"/>
            <a:ext cx="334507" cy="33450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21"/>
          <p:cNvSpPr txBox="1"/>
          <p:nvPr>
            <p:ph idx="1" type="body"/>
          </p:nvPr>
        </p:nvSpPr>
        <p:spPr>
          <a:xfrm>
            <a:off x="3428459" y="1126139"/>
            <a:ext cx="5409532" cy="3694906"/>
          </a:xfrm>
          <a:prstGeom prst="rect">
            <a:avLst/>
          </a:prstGeom>
          <a:noFill/>
          <a:ln>
            <a:noFill/>
          </a:ln>
        </p:spPr>
        <p:txBody>
          <a:bodyPr anchorCtr="0" anchor="t" bIns="51525" lIns="51525" spcFirstLastPara="1" rIns="51525" wrap="square" tIns="51525">
            <a:noAutofit/>
          </a:bodyPr>
          <a:lstStyle/>
          <a:p>
            <a:pPr indent="0" lvl="0" marL="0" marR="0" rtl="0" algn="l">
              <a:lnSpc>
                <a:spcPct val="100000"/>
              </a:lnSpc>
              <a:spcBef>
                <a:spcPts val="0"/>
              </a:spcBef>
              <a:spcAft>
                <a:spcPts val="0"/>
              </a:spcAft>
              <a:buClr>
                <a:srgbClr val="1E4E79"/>
              </a:buClr>
              <a:buSzPts val="800"/>
              <a:buFont typeface="Arial"/>
              <a:buNone/>
            </a:pPr>
            <a:r>
              <a:rPr b="0" i="0" lang="ja" sz="1300" u="none" cap="none" strike="noStrike">
                <a:solidFill>
                  <a:srgbClr val="1E4E79"/>
                </a:solidFill>
                <a:latin typeface="MS Gothic"/>
                <a:ea typeface="MS Gothic"/>
                <a:cs typeface="MS Gothic"/>
                <a:sym typeface="MS Gothic"/>
              </a:rPr>
              <a:t>自由度（DOF）：25</a:t>
            </a:r>
            <a:endParaRPr sz="1100"/>
          </a:p>
          <a:p>
            <a:pPr indent="0" lvl="0" marL="0" marR="0" rtl="0" algn="l">
              <a:lnSpc>
                <a:spcPct val="100000"/>
              </a:lnSpc>
              <a:spcBef>
                <a:spcPts val="100"/>
              </a:spcBef>
              <a:spcAft>
                <a:spcPts val="0"/>
              </a:spcAft>
              <a:buClr>
                <a:srgbClr val="1E4E79"/>
              </a:buClr>
              <a:buSzPts val="800"/>
              <a:buFont typeface="Arial"/>
              <a:buNone/>
            </a:pPr>
            <a:r>
              <a:rPr b="0" i="0" lang="ja" sz="1300" u="none" cap="none" strike="noStrike">
                <a:solidFill>
                  <a:srgbClr val="1E4E79"/>
                </a:solidFill>
                <a:latin typeface="MS Gothic"/>
                <a:ea typeface="MS Gothic"/>
                <a:cs typeface="MS Gothic"/>
                <a:sym typeface="MS Gothic"/>
              </a:rPr>
              <a:t>高さ：57.3cm</a:t>
            </a:r>
            <a:endParaRPr sz="1100"/>
          </a:p>
          <a:p>
            <a:pPr indent="0" lvl="0" marL="0" marR="0" rtl="0" algn="l">
              <a:lnSpc>
                <a:spcPct val="100000"/>
              </a:lnSpc>
              <a:spcBef>
                <a:spcPts val="100"/>
              </a:spcBef>
              <a:spcAft>
                <a:spcPts val="0"/>
              </a:spcAft>
              <a:buClr>
                <a:srgbClr val="1E4E79"/>
              </a:buClr>
              <a:buSzPts val="800"/>
              <a:buFont typeface="Arial"/>
              <a:buNone/>
            </a:pPr>
            <a:r>
              <a:rPr b="0" i="0" lang="ja" sz="1300" u="none" cap="none" strike="noStrike">
                <a:solidFill>
                  <a:srgbClr val="1E4E79"/>
                </a:solidFill>
                <a:latin typeface="MS Gothic"/>
                <a:ea typeface="MS Gothic"/>
                <a:cs typeface="MS Gothic"/>
                <a:sym typeface="MS Gothic"/>
              </a:rPr>
              <a:t>奥行き：31.1cm</a:t>
            </a:r>
            <a:endParaRPr sz="1100"/>
          </a:p>
          <a:p>
            <a:pPr indent="0" lvl="0" marL="0" marR="0" rtl="0" algn="l">
              <a:lnSpc>
                <a:spcPct val="100000"/>
              </a:lnSpc>
              <a:spcBef>
                <a:spcPts val="100"/>
              </a:spcBef>
              <a:spcAft>
                <a:spcPts val="0"/>
              </a:spcAft>
              <a:buClr>
                <a:srgbClr val="1E4E79"/>
              </a:buClr>
              <a:buSzPts val="800"/>
              <a:buFont typeface="Arial"/>
              <a:buNone/>
            </a:pPr>
            <a:r>
              <a:rPr b="0" i="0" lang="ja" sz="1300" u="none" cap="none" strike="noStrike">
                <a:solidFill>
                  <a:srgbClr val="1E4E79"/>
                </a:solidFill>
                <a:latin typeface="MS Gothic"/>
                <a:ea typeface="MS Gothic"/>
                <a:cs typeface="MS Gothic"/>
                <a:sym typeface="MS Gothic"/>
              </a:rPr>
              <a:t>横幅：27.5cm</a:t>
            </a:r>
            <a:endParaRPr sz="1100"/>
          </a:p>
          <a:p>
            <a:pPr indent="0" lvl="0" marL="0" marR="0" rtl="0" algn="l">
              <a:lnSpc>
                <a:spcPct val="100000"/>
              </a:lnSpc>
              <a:spcBef>
                <a:spcPts val="100"/>
              </a:spcBef>
              <a:spcAft>
                <a:spcPts val="0"/>
              </a:spcAft>
              <a:buClr>
                <a:srgbClr val="1E4E79"/>
              </a:buClr>
              <a:buSzPts val="800"/>
              <a:buFont typeface="Arial"/>
              <a:buNone/>
            </a:pPr>
            <a:r>
              <a:rPr b="0" i="0" lang="ja" sz="1300" u="none" cap="none" strike="noStrike">
                <a:solidFill>
                  <a:srgbClr val="1E4E79"/>
                </a:solidFill>
                <a:latin typeface="MS Gothic"/>
                <a:ea typeface="MS Gothic"/>
                <a:cs typeface="MS Gothic"/>
                <a:sym typeface="MS Gothic"/>
              </a:rPr>
              <a:t>重さ：5.2kg</a:t>
            </a:r>
            <a:endParaRPr sz="1100"/>
          </a:p>
          <a:p>
            <a:pPr indent="0" lvl="0" marL="0" marR="0" rtl="0" algn="l">
              <a:lnSpc>
                <a:spcPct val="100000"/>
              </a:lnSpc>
              <a:spcBef>
                <a:spcPts val="100"/>
              </a:spcBef>
              <a:spcAft>
                <a:spcPts val="0"/>
              </a:spcAft>
              <a:buClr>
                <a:srgbClr val="1E4E79"/>
              </a:buClr>
              <a:buSzPts val="800"/>
              <a:buFont typeface="Arial"/>
              <a:buNone/>
            </a:pPr>
            <a:r>
              <a:t/>
            </a:r>
            <a:endParaRPr b="0" i="0" sz="1300" u="none" cap="none" strike="noStrike">
              <a:solidFill>
                <a:srgbClr val="1E4E79"/>
              </a:solidFill>
              <a:latin typeface="MS Gothic"/>
              <a:ea typeface="MS Gothic"/>
              <a:cs typeface="MS Gothic"/>
              <a:sym typeface="MS Gothic"/>
            </a:endParaRPr>
          </a:p>
          <a:p>
            <a:pPr indent="0" lvl="0" marL="0" marR="0" rtl="0" algn="l">
              <a:lnSpc>
                <a:spcPct val="100000"/>
              </a:lnSpc>
              <a:spcBef>
                <a:spcPts val="100"/>
              </a:spcBef>
              <a:spcAft>
                <a:spcPts val="0"/>
              </a:spcAft>
              <a:buClr>
                <a:srgbClr val="1E4E79"/>
              </a:buClr>
              <a:buSzPts val="800"/>
              <a:buFont typeface="Arial"/>
              <a:buNone/>
            </a:pPr>
            <a:r>
              <a:rPr b="0" i="0" lang="ja" sz="1300" u="none" cap="none" strike="noStrike">
                <a:solidFill>
                  <a:srgbClr val="1E4E79"/>
                </a:solidFill>
                <a:latin typeface="MS Gothic"/>
                <a:ea typeface="MS Gothic"/>
                <a:cs typeface="MS Gothic"/>
                <a:sym typeface="MS Gothic"/>
              </a:rPr>
              <a:t>センサー：カメラ2台、マイク4台、超音波、赤外線エミッター及びレシーバー2台、慣性ユニット1台、接触センサー12個、圧力センサー8個（足裏）、各関節に磁気式エンコーダ</a:t>
            </a:r>
            <a:endParaRPr sz="1100"/>
          </a:p>
          <a:p>
            <a:pPr indent="0" lvl="0" marL="0" marR="0" rtl="0" algn="l">
              <a:lnSpc>
                <a:spcPct val="100000"/>
              </a:lnSpc>
              <a:spcBef>
                <a:spcPts val="100"/>
              </a:spcBef>
              <a:spcAft>
                <a:spcPts val="0"/>
              </a:spcAft>
              <a:buClr>
                <a:srgbClr val="1E4E79"/>
              </a:buClr>
              <a:buSzPts val="800"/>
              <a:buFont typeface="Arial"/>
              <a:buNone/>
            </a:pPr>
            <a:r>
              <a:rPr b="0" i="0" lang="ja" sz="1300" u="none" cap="none" strike="noStrike">
                <a:solidFill>
                  <a:srgbClr val="1E4E79"/>
                </a:solidFill>
                <a:latin typeface="MS Gothic"/>
                <a:ea typeface="MS Gothic"/>
                <a:cs typeface="MS Gothic"/>
                <a:sym typeface="MS Gothic"/>
              </a:rPr>
              <a:t>その他：音声合成装置、LEDライト、ハイファイスピーカー2台	</a:t>
            </a:r>
            <a:endParaRPr sz="1100"/>
          </a:p>
          <a:p>
            <a:pPr indent="0" lvl="0" marL="0" marR="0" rtl="0" algn="l">
              <a:lnSpc>
                <a:spcPct val="115000"/>
              </a:lnSpc>
              <a:spcBef>
                <a:spcPts val="100"/>
              </a:spcBef>
              <a:spcAft>
                <a:spcPts val="0"/>
              </a:spcAft>
              <a:buClr>
                <a:srgbClr val="1E4E79"/>
              </a:buClr>
              <a:buSzPts val="800"/>
              <a:buFont typeface="Arial"/>
              <a:buNone/>
            </a:pPr>
            <a:r>
              <a:t/>
            </a:r>
            <a:endParaRPr b="0" i="0" sz="1300" u="none" cap="none" strike="noStrike">
              <a:solidFill>
                <a:srgbClr val="1E4E79"/>
              </a:solidFill>
              <a:latin typeface="MS Gothic"/>
              <a:ea typeface="MS Gothic"/>
              <a:cs typeface="MS Gothic"/>
              <a:sym typeface="MS Gothic"/>
            </a:endParaRPr>
          </a:p>
          <a:p>
            <a:pPr indent="0" lvl="0" marL="0" marR="0" rtl="0" algn="l">
              <a:lnSpc>
                <a:spcPct val="115000"/>
              </a:lnSpc>
              <a:spcBef>
                <a:spcPts val="100"/>
              </a:spcBef>
              <a:spcAft>
                <a:spcPts val="0"/>
              </a:spcAft>
              <a:buClr>
                <a:srgbClr val="1E4E79"/>
              </a:buClr>
              <a:buSzPts val="800"/>
              <a:buFont typeface="Arial"/>
              <a:buNone/>
            </a:pPr>
            <a:r>
              <a:rPr b="0" i="0" lang="ja" sz="1300" u="none" cap="none" strike="noStrike">
                <a:solidFill>
                  <a:srgbClr val="1E4E79"/>
                </a:solidFill>
                <a:latin typeface="MS Gothic"/>
                <a:ea typeface="MS Gothic"/>
                <a:cs typeface="MS Gothic"/>
                <a:sym typeface="MS Gothic"/>
              </a:rPr>
              <a:t>CPU：ATOM Z530</a:t>
            </a:r>
            <a:endParaRPr sz="1100"/>
          </a:p>
          <a:p>
            <a:pPr indent="0" lvl="0" marL="0" marR="0" rtl="0" algn="l">
              <a:lnSpc>
                <a:spcPct val="115000"/>
              </a:lnSpc>
              <a:spcBef>
                <a:spcPts val="100"/>
              </a:spcBef>
              <a:spcAft>
                <a:spcPts val="0"/>
              </a:spcAft>
              <a:buClr>
                <a:schemeClr val="dk1"/>
              </a:buClr>
              <a:buSzPts val="600"/>
              <a:buFont typeface="Arial"/>
              <a:buNone/>
            </a:pPr>
            <a:r>
              <a:rPr b="0" i="0" lang="ja" sz="1300" u="none" cap="none" strike="noStrike">
                <a:solidFill>
                  <a:srgbClr val="1E4E79"/>
                </a:solidFill>
                <a:latin typeface="MS Gothic"/>
                <a:ea typeface="MS Gothic"/>
                <a:cs typeface="MS Gothic"/>
                <a:sym typeface="MS Gothic"/>
              </a:rPr>
              <a:t>RAM：1GB</a:t>
            </a:r>
            <a:endParaRPr sz="1100"/>
          </a:p>
          <a:p>
            <a:pPr indent="0" lvl="0" marL="0" marR="0" rtl="0" algn="l">
              <a:lnSpc>
                <a:spcPct val="115000"/>
              </a:lnSpc>
              <a:spcBef>
                <a:spcPts val="100"/>
              </a:spcBef>
              <a:spcAft>
                <a:spcPts val="0"/>
              </a:spcAft>
              <a:buClr>
                <a:schemeClr val="dk1"/>
              </a:buClr>
              <a:buSzPts val="600"/>
              <a:buFont typeface="Arial"/>
              <a:buNone/>
            </a:pPr>
            <a:r>
              <a:rPr b="0" i="0" lang="ja" sz="1300" u="none" cap="none" strike="noStrike">
                <a:solidFill>
                  <a:srgbClr val="1E4E79"/>
                </a:solidFill>
                <a:latin typeface="MS Gothic"/>
                <a:ea typeface="MS Gothic"/>
                <a:cs typeface="MS Gothic"/>
                <a:sym typeface="MS Gothic"/>
              </a:rPr>
              <a:t>OS：Gentoo LinuxベースのNAOqi OS</a:t>
            </a:r>
            <a:endParaRPr sz="1100"/>
          </a:p>
          <a:p>
            <a:pPr indent="0" lvl="0" marL="0" marR="0" rtl="0" algn="l">
              <a:lnSpc>
                <a:spcPct val="115000"/>
              </a:lnSpc>
              <a:spcBef>
                <a:spcPts val="100"/>
              </a:spcBef>
              <a:spcAft>
                <a:spcPts val="0"/>
              </a:spcAft>
              <a:buClr>
                <a:schemeClr val="dk1"/>
              </a:buClr>
              <a:buSzPts val="600"/>
              <a:buFont typeface="Arial"/>
              <a:buNone/>
            </a:pPr>
            <a:r>
              <a:rPr b="0" i="0" lang="ja" sz="1300" u="none" cap="none" strike="noStrike">
                <a:solidFill>
                  <a:srgbClr val="1E4E79"/>
                </a:solidFill>
                <a:latin typeface="MS Gothic"/>
                <a:ea typeface="MS Gothic"/>
                <a:cs typeface="MS Gothic"/>
                <a:sym typeface="MS Gothic"/>
              </a:rPr>
              <a:t>セカンドCPU（胴体部分に位置）：PIC</a:t>
            </a:r>
            <a:endParaRPr sz="1100"/>
          </a:p>
          <a:p>
            <a:pPr indent="0" lvl="0" marL="0" marR="0" rtl="0" algn="l">
              <a:lnSpc>
                <a:spcPct val="115000"/>
              </a:lnSpc>
              <a:spcBef>
                <a:spcPts val="100"/>
              </a:spcBef>
              <a:spcAft>
                <a:spcPts val="0"/>
              </a:spcAft>
              <a:buClr>
                <a:schemeClr val="dk1"/>
              </a:buClr>
              <a:buSzPts val="600"/>
              <a:buFont typeface="Arial"/>
              <a:buNone/>
            </a:pPr>
            <a:r>
              <a:rPr b="0" i="0" lang="ja" sz="1300" u="none" cap="none" strike="noStrike">
                <a:solidFill>
                  <a:srgbClr val="1E4E79"/>
                </a:solidFill>
                <a:latin typeface="MS Gothic"/>
                <a:ea typeface="MS Gothic"/>
                <a:cs typeface="MS Gothic"/>
                <a:sym typeface="MS Gothic"/>
              </a:rPr>
              <a:t>バッテリー：27.6W（使用状況により、約1時間前後稼動。ホットプラグによるスワップ充電、充電器を繋ぎながらの使用も可能）</a:t>
            </a:r>
            <a:endParaRPr sz="1100"/>
          </a:p>
          <a:p>
            <a:pPr indent="0" lvl="0" marL="0" marR="0" rtl="0" algn="l">
              <a:lnSpc>
                <a:spcPct val="100000"/>
              </a:lnSpc>
              <a:spcBef>
                <a:spcPts val="100"/>
              </a:spcBef>
              <a:spcAft>
                <a:spcPts val="0"/>
              </a:spcAft>
              <a:buClr>
                <a:srgbClr val="1E4E79"/>
              </a:buClr>
              <a:buSzPts val="800"/>
              <a:buFont typeface="Arial"/>
              <a:buNone/>
            </a:pPr>
            <a:r>
              <a:t/>
            </a:r>
            <a:endParaRPr b="0" i="0" sz="1300" u="none" cap="none" strike="noStrike">
              <a:solidFill>
                <a:srgbClr val="1E4E79"/>
              </a:solidFill>
              <a:latin typeface="MS Gothic"/>
              <a:ea typeface="MS Gothic"/>
              <a:cs typeface="MS Gothic"/>
              <a:sym typeface="MS Gothic"/>
            </a:endParaRPr>
          </a:p>
        </p:txBody>
      </p:sp>
      <p:sp>
        <p:nvSpPr>
          <p:cNvPr id="101" name="Google Shape;101;p21"/>
          <p:cNvSpPr txBox="1"/>
          <p:nvPr>
            <p:ph type="title"/>
          </p:nvPr>
        </p:nvSpPr>
        <p:spPr>
          <a:xfrm>
            <a:off x="1487742" y="756722"/>
            <a:ext cx="6168723" cy="273719"/>
          </a:xfrm>
          <a:prstGeom prst="rect">
            <a:avLst/>
          </a:prstGeom>
          <a:noFill/>
          <a:ln>
            <a:noFill/>
          </a:ln>
        </p:spPr>
        <p:txBody>
          <a:bodyPr anchorCtr="0" anchor="ctr" bIns="51525" lIns="51525" spcFirstLastPara="1" rIns="51525" wrap="square" tIns="51525">
            <a:noAutofit/>
          </a:bodyPr>
          <a:lstStyle/>
          <a:p>
            <a:pPr indent="0" lvl="0" marL="0" marR="0" rtl="0" algn="ctr">
              <a:lnSpc>
                <a:spcPct val="90000"/>
              </a:lnSpc>
              <a:spcBef>
                <a:spcPts val="0"/>
              </a:spcBef>
              <a:spcAft>
                <a:spcPts val="0"/>
              </a:spcAft>
              <a:buClr>
                <a:srgbClr val="4A4A4A"/>
              </a:buClr>
              <a:buSzPts val="800"/>
              <a:buFont typeface="Calibri"/>
              <a:buNone/>
            </a:pPr>
            <a:r>
              <a:t/>
            </a:r>
            <a:endParaRPr b="0" i="0" sz="1600" u="none" cap="none" strike="noStrike">
              <a:solidFill>
                <a:srgbClr val="4A4A4A"/>
              </a:solidFill>
              <a:latin typeface="MS Gothic"/>
              <a:ea typeface="MS Gothic"/>
              <a:cs typeface="MS Gothic"/>
              <a:sym typeface="MS Gothic"/>
            </a:endParaRPr>
          </a:p>
        </p:txBody>
      </p:sp>
      <p:sp>
        <p:nvSpPr>
          <p:cNvPr id="102" name="Google Shape;102;p21"/>
          <p:cNvSpPr txBox="1"/>
          <p:nvPr>
            <p:ph idx="2" type="subTitle"/>
          </p:nvPr>
        </p:nvSpPr>
        <p:spPr>
          <a:xfrm>
            <a:off x="586206" y="24186"/>
            <a:ext cx="7984728" cy="636842"/>
          </a:xfrm>
          <a:prstGeom prst="rect">
            <a:avLst/>
          </a:prstGeom>
          <a:noFill/>
          <a:ln>
            <a:noFill/>
          </a:ln>
        </p:spPr>
        <p:txBody>
          <a:bodyPr anchorCtr="0" anchor="ctr" bIns="51525" lIns="51525" spcFirstLastPara="1" rIns="51525" wrap="square" tIns="51525">
            <a:noAutofit/>
          </a:bodyPr>
          <a:lstStyle/>
          <a:p>
            <a:pPr indent="-50800" lvl="0" marL="177800" marR="0" rtl="0" algn="ctr">
              <a:lnSpc>
                <a:spcPct val="100000"/>
              </a:lnSpc>
              <a:spcBef>
                <a:spcPts val="0"/>
              </a:spcBef>
              <a:spcAft>
                <a:spcPts val="0"/>
              </a:spcAft>
              <a:buClr>
                <a:srgbClr val="FFFFFF"/>
              </a:buClr>
              <a:buSzPts val="2000"/>
              <a:buFont typeface="Arial"/>
              <a:buNone/>
            </a:pPr>
            <a:r>
              <a:rPr b="0" i="0" lang="ja" sz="2000" u="none" cap="none" strike="noStrike">
                <a:solidFill>
                  <a:srgbClr val="FFFFFF"/>
                </a:solidFill>
                <a:latin typeface="MS Gothic"/>
                <a:ea typeface="MS Gothic"/>
                <a:cs typeface="MS Gothic"/>
                <a:sym typeface="MS Gothic"/>
              </a:rPr>
              <a:t>NAOのハードウェア仕様</a:t>
            </a:r>
            <a:endParaRPr sz="1100"/>
          </a:p>
        </p:txBody>
      </p:sp>
      <p:sp>
        <p:nvSpPr>
          <p:cNvPr id="103" name="Google Shape;103;p21"/>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pic>
        <p:nvPicPr>
          <p:cNvPr id="104" name="Google Shape;104;p21"/>
          <p:cNvPicPr preferRelativeResize="0"/>
          <p:nvPr/>
        </p:nvPicPr>
        <p:blipFill rotWithShape="1">
          <a:blip r:embed="rId3">
            <a:alphaModFix/>
          </a:blip>
          <a:srcRect b="0" l="0" r="0" t="0"/>
          <a:stretch/>
        </p:blipFill>
        <p:spPr>
          <a:xfrm>
            <a:off x="331415" y="1126153"/>
            <a:ext cx="2390300" cy="373802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2"/>
          <p:cNvSpPr txBox="1"/>
          <p:nvPr>
            <p:ph type="title"/>
          </p:nvPr>
        </p:nvSpPr>
        <p:spPr>
          <a:xfrm>
            <a:off x="1487742" y="756722"/>
            <a:ext cx="6168723" cy="273719"/>
          </a:xfrm>
          <a:prstGeom prst="rect">
            <a:avLst/>
          </a:prstGeom>
          <a:noFill/>
          <a:ln>
            <a:noFill/>
          </a:ln>
        </p:spPr>
        <p:txBody>
          <a:bodyPr anchorCtr="0" anchor="ctr" bIns="69375" lIns="69375" spcFirstLastPara="1" rIns="69375" wrap="square" tIns="69375">
            <a:noAutofit/>
          </a:bodyPr>
          <a:lstStyle/>
          <a:p>
            <a:pPr indent="0" lvl="0" marL="0" marR="0" rtl="0" algn="ctr">
              <a:lnSpc>
                <a:spcPct val="90000"/>
              </a:lnSpc>
              <a:spcBef>
                <a:spcPts val="0"/>
              </a:spcBef>
              <a:spcAft>
                <a:spcPts val="0"/>
              </a:spcAft>
              <a:buClr>
                <a:srgbClr val="FFFFFF"/>
              </a:buClr>
              <a:buSzPts val="400"/>
              <a:buFont typeface="Calibri"/>
              <a:buNone/>
            </a:pPr>
            <a:r>
              <a:t/>
            </a:r>
            <a:endParaRPr b="0" i="0" sz="1600" u="none" cap="none" strike="noStrike">
              <a:solidFill>
                <a:srgbClr val="4A4A4A"/>
              </a:solidFill>
              <a:latin typeface="MS Gothic"/>
              <a:ea typeface="MS Gothic"/>
              <a:cs typeface="MS Gothic"/>
              <a:sym typeface="MS Gothic"/>
            </a:endParaRPr>
          </a:p>
        </p:txBody>
      </p:sp>
      <p:sp>
        <p:nvSpPr>
          <p:cNvPr id="110" name="Google Shape;110;p22"/>
          <p:cNvSpPr txBox="1"/>
          <p:nvPr>
            <p:ph idx="1" type="body"/>
          </p:nvPr>
        </p:nvSpPr>
        <p:spPr>
          <a:xfrm>
            <a:off x="306060" y="1126139"/>
            <a:ext cx="8531994" cy="3694906"/>
          </a:xfrm>
          <a:prstGeom prst="rect">
            <a:avLst/>
          </a:prstGeom>
          <a:noFill/>
          <a:ln>
            <a:noFill/>
          </a:ln>
        </p:spPr>
        <p:txBody>
          <a:bodyPr anchorCtr="0" anchor="t" bIns="69375" lIns="69375" spcFirstLastPara="1" rIns="69375" wrap="square" tIns="69375">
            <a:noAutofit/>
          </a:bodyPr>
          <a:lstStyle/>
          <a:p>
            <a:pPr indent="0" lvl="0" marL="0" marR="0" rtl="0" algn="l">
              <a:lnSpc>
                <a:spcPct val="100000"/>
              </a:lnSpc>
              <a:spcBef>
                <a:spcPts val="0"/>
              </a:spcBef>
              <a:spcAft>
                <a:spcPts val="0"/>
              </a:spcAft>
              <a:buClr>
                <a:schemeClr val="dk1"/>
              </a:buClr>
              <a:buSzPts val="400"/>
              <a:buFont typeface="Arial"/>
              <a:buNone/>
            </a:pPr>
            <a:r>
              <a:rPr b="0" i="0" lang="ja" sz="1700" u="none" cap="none" strike="noStrike">
                <a:solidFill>
                  <a:srgbClr val="1E4E79"/>
                </a:solidFill>
                <a:latin typeface="MS Gothic"/>
                <a:ea typeface="MS Gothic"/>
                <a:cs typeface="MS Gothic"/>
                <a:sym typeface="MS Gothic"/>
              </a:rPr>
              <a:t>ハードウェア</a:t>
            </a:r>
            <a:endParaRPr sz="1100"/>
          </a:p>
          <a:p>
            <a:pPr indent="0" lvl="0" marL="0" marR="0" rtl="0" algn="l">
              <a:lnSpc>
                <a:spcPct val="100000"/>
              </a:lnSpc>
              <a:spcBef>
                <a:spcPts val="0"/>
              </a:spcBef>
              <a:spcAft>
                <a:spcPts val="0"/>
              </a:spcAft>
              <a:buClr>
                <a:schemeClr val="dk1"/>
              </a:buClr>
              <a:buSzPts val="400"/>
              <a:buFont typeface="Arial"/>
              <a:buNone/>
            </a:pPr>
            <a:r>
              <a:t/>
            </a:r>
            <a:endParaRPr b="0" i="0" sz="17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	1.5GHz CPU　</a:t>
            </a:r>
            <a:endParaRPr sz="1100"/>
          </a:p>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	</a:t>
            </a:r>
            <a:endParaRPr sz="1100"/>
          </a:p>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	512MB RAM</a:t>
            </a:r>
            <a:endParaRPr sz="1100"/>
          </a:p>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	</a:t>
            </a:r>
            <a:endParaRPr sz="1100"/>
          </a:p>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	OpenGL 対応グラフィックカード</a:t>
            </a:r>
            <a:endParaRPr sz="1100"/>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400"/>
              <a:buFont typeface="Arial"/>
              <a:buNone/>
            </a:pPr>
            <a:r>
              <a:rPr b="0" i="0" lang="ja" sz="1700" u="none" cap="none" strike="noStrike">
                <a:solidFill>
                  <a:srgbClr val="1E4E79"/>
                </a:solidFill>
                <a:latin typeface="MS Gothic"/>
                <a:ea typeface="MS Gothic"/>
                <a:cs typeface="MS Gothic"/>
                <a:sym typeface="MS Gothic"/>
              </a:rPr>
              <a:t>OS</a:t>
            </a:r>
            <a:endParaRPr sz="1100"/>
          </a:p>
          <a:p>
            <a:pPr indent="0" lvl="0" marL="0" marR="0" rtl="0" algn="l">
              <a:lnSpc>
                <a:spcPct val="100000"/>
              </a:lnSpc>
              <a:spcBef>
                <a:spcPts val="0"/>
              </a:spcBef>
              <a:spcAft>
                <a:spcPts val="0"/>
              </a:spcAft>
              <a:buClr>
                <a:schemeClr val="dk1"/>
              </a:buClr>
              <a:buSzPts val="400"/>
              <a:buFont typeface="Arial"/>
              <a:buNone/>
            </a:pPr>
            <a:r>
              <a:t/>
            </a:r>
            <a:endParaRPr b="0" i="0" sz="17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	Linux		Ubuntu 12.04 LTS(Precise)以降</a:t>
            </a:r>
            <a:endParaRPr sz="1100"/>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	windows		Windows 7  and  8</a:t>
            </a:r>
            <a:endParaRPr sz="1100"/>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	Mac OS X		10.7.1 Lion</a:t>
            </a:r>
            <a:endParaRPr sz="1100"/>
          </a:p>
          <a:p>
            <a:pPr indent="254000" lvl="0" marL="102870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		10.8.3 Mountain Lion</a:t>
            </a:r>
            <a:endParaRPr sz="1100"/>
          </a:p>
          <a:p>
            <a:pPr indent="-50800" lvl="0" marL="177800" marR="0" rtl="0" algn="l">
              <a:lnSpc>
                <a:spcPct val="90000"/>
              </a:lnSpc>
              <a:spcBef>
                <a:spcPts val="0"/>
              </a:spcBef>
              <a:spcAft>
                <a:spcPts val="0"/>
              </a:spcAft>
              <a:buClr>
                <a:srgbClr val="1E4E79"/>
              </a:buClr>
              <a:buSzPts val="300"/>
              <a:buFont typeface="Arial"/>
              <a:buNone/>
            </a:pPr>
            <a:r>
              <a:t/>
            </a:r>
            <a:endParaRPr b="0" i="0" sz="1400" u="none" cap="none" strike="noStrike">
              <a:solidFill>
                <a:srgbClr val="1E4E79"/>
              </a:solidFill>
              <a:latin typeface="MS Gothic"/>
              <a:ea typeface="MS Gothic"/>
              <a:cs typeface="MS Gothic"/>
              <a:sym typeface="MS Gothic"/>
            </a:endParaRPr>
          </a:p>
        </p:txBody>
      </p:sp>
      <p:sp>
        <p:nvSpPr>
          <p:cNvPr id="111" name="Google Shape;111;p22"/>
          <p:cNvSpPr txBox="1"/>
          <p:nvPr>
            <p:ph idx="2" type="subTitle"/>
          </p:nvPr>
        </p:nvSpPr>
        <p:spPr>
          <a:xfrm>
            <a:off x="586206" y="24186"/>
            <a:ext cx="7984728" cy="636842"/>
          </a:xfrm>
          <a:prstGeom prst="rect">
            <a:avLst/>
          </a:prstGeom>
          <a:noFill/>
          <a:ln>
            <a:noFill/>
          </a:ln>
        </p:spPr>
        <p:txBody>
          <a:bodyPr anchorCtr="0" anchor="ctr" bIns="69375" lIns="69375" spcFirstLastPara="1" rIns="69375" wrap="square" tIns="69375">
            <a:noAutofit/>
          </a:bodyPr>
          <a:lstStyle/>
          <a:p>
            <a:pPr indent="-50800" lvl="0" marL="177800" marR="0" rtl="0" algn="ctr">
              <a:lnSpc>
                <a:spcPct val="90000"/>
              </a:lnSpc>
              <a:spcBef>
                <a:spcPts val="0"/>
              </a:spcBef>
              <a:spcAft>
                <a:spcPts val="0"/>
              </a:spcAft>
              <a:buClr>
                <a:schemeClr val="dk1"/>
              </a:buClr>
              <a:buSzPts val="500"/>
              <a:buFont typeface="Arial"/>
              <a:buNone/>
            </a:pPr>
            <a:r>
              <a:rPr b="0" i="0" lang="ja" sz="2000" u="none" cap="none" strike="noStrike">
                <a:solidFill>
                  <a:srgbClr val="FFFFFF"/>
                </a:solidFill>
                <a:latin typeface="MS Gothic"/>
                <a:ea typeface="MS Gothic"/>
                <a:cs typeface="MS Gothic"/>
                <a:sym typeface="MS Gothic"/>
              </a:rPr>
              <a:t>Choregraphe動作環境</a:t>
            </a:r>
            <a:endParaRPr sz="1100"/>
          </a:p>
        </p:txBody>
      </p:sp>
      <p:sp>
        <p:nvSpPr>
          <p:cNvPr id="112" name="Google Shape;112;p22"/>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pic>
        <p:nvPicPr>
          <p:cNvPr id="113" name="Google Shape;113;p22"/>
          <p:cNvPicPr preferRelativeResize="0"/>
          <p:nvPr/>
        </p:nvPicPr>
        <p:blipFill rotWithShape="1">
          <a:blip r:embed="rId3">
            <a:alphaModFix/>
          </a:blip>
          <a:srcRect b="0" l="0" r="0" t="0"/>
          <a:stretch/>
        </p:blipFill>
        <p:spPr>
          <a:xfrm>
            <a:off x="5714459" y="1954030"/>
            <a:ext cx="2062034" cy="20391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3"/>
          <p:cNvSpPr txBox="1"/>
          <p:nvPr>
            <p:ph idx="1" type="body"/>
          </p:nvPr>
        </p:nvSpPr>
        <p:spPr>
          <a:xfrm>
            <a:off x="306060" y="1126139"/>
            <a:ext cx="8531994" cy="3694906"/>
          </a:xfrm>
          <a:prstGeom prst="rect">
            <a:avLst/>
          </a:prstGeom>
          <a:noFill/>
          <a:ln>
            <a:noFill/>
          </a:ln>
        </p:spPr>
        <p:txBody>
          <a:bodyPr anchorCtr="0" anchor="t" bIns="69375" lIns="69375" spcFirstLastPara="1" rIns="69375" wrap="square" tIns="69375">
            <a:noAutofit/>
          </a:bodyPr>
          <a:lstStyle/>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デフォルトのウィンドウではいささか足りないため、画面上部の「表示」メニューより、</a:t>
            </a:r>
            <a:endParaRPr sz="1100"/>
          </a:p>
          <a:p>
            <a:pPr indent="0" lvl="0" marL="0" marR="0" rtl="0" algn="l">
              <a:lnSpc>
                <a:spcPct val="100000"/>
              </a:lnSpc>
              <a:spcBef>
                <a:spcPts val="0"/>
              </a:spcBef>
              <a:spcAft>
                <a:spcPts val="0"/>
              </a:spcAft>
              <a:buClr>
                <a:schemeClr val="dk1"/>
              </a:buClr>
              <a:buSzPts val="300"/>
              <a:buFont typeface="Arial"/>
              <a:buNone/>
            </a:pPr>
            <a:r>
              <a:rPr b="0" i="0" lang="ja" sz="1400" u="none" cap="none" strike="noStrike">
                <a:solidFill>
                  <a:srgbClr val="1E4E79"/>
                </a:solidFill>
                <a:latin typeface="MS Gothic"/>
                <a:ea typeface="MS Gothic"/>
                <a:cs typeface="MS Gothic"/>
                <a:sym typeface="MS Gothic"/>
              </a:rPr>
              <a:t>「ログビューア」と「ダイアログ」を追加してみましょう。</a:t>
            </a:r>
            <a:endParaRPr sz="1100"/>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a:p>
            <a:pPr indent="0" lvl="0" marL="0" marR="0" rtl="0" algn="l">
              <a:lnSpc>
                <a:spcPct val="100000"/>
              </a:lnSpc>
              <a:spcBef>
                <a:spcPts val="0"/>
              </a:spcBef>
              <a:spcAft>
                <a:spcPts val="0"/>
              </a:spcAft>
              <a:buClr>
                <a:schemeClr val="dk1"/>
              </a:buClr>
              <a:buSzPts val="300"/>
              <a:buFont typeface="Arial"/>
              <a:buNone/>
            </a:pPr>
            <a:r>
              <a:t/>
            </a:r>
            <a:endParaRPr b="0" i="0" sz="1400" u="none" cap="none" strike="noStrike">
              <a:solidFill>
                <a:srgbClr val="1E4E79"/>
              </a:solidFill>
              <a:latin typeface="MS Gothic"/>
              <a:ea typeface="MS Gothic"/>
              <a:cs typeface="MS Gothic"/>
              <a:sym typeface="MS Gothic"/>
            </a:endParaRPr>
          </a:p>
        </p:txBody>
      </p:sp>
      <p:pic>
        <p:nvPicPr>
          <p:cNvPr id="119" name="Google Shape;119;p23"/>
          <p:cNvPicPr preferRelativeResize="0"/>
          <p:nvPr/>
        </p:nvPicPr>
        <p:blipFill rotWithShape="1">
          <a:blip r:embed="rId3">
            <a:alphaModFix/>
          </a:blip>
          <a:srcRect b="0" l="0" r="0" t="0"/>
          <a:stretch/>
        </p:blipFill>
        <p:spPr>
          <a:xfrm>
            <a:off x="830973" y="1766674"/>
            <a:ext cx="3670239" cy="2293903"/>
          </a:xfrm>
          <a:prstGeom prst="rect">
            <a:avLst/>
          </a:prstGeom>
          <a:noFill/>
          <a:ln>
            <a:noFill/>
          </a:ln>
        </p:spPr>
      </p:pic>
      <p:sp>
        <p:nvSpPr>
          <p:cNvPr id="120" name="Google Shape;120;p23"/>
          <p:cNvSpPr txBox="1"/>
          <p:nvPr>
            <p:ph type="title"/>
          </p:nvPr>
        </p:nvSpPr>
        <p:spPr>
          <a:xfrm>
            <a:off x="1487742" y="756722"/>
            <a:ext cx="6168723" cy="273719"/>
          </a:xfrm>
          <a:prstGeom prst="rect">
            <a:avLst/>
          </a:prstGeom>
          <a:noFill/>
          <a:ln>
            <a:noFill/>
          </a:ln>
        </p:spPr>
        <p:txBody>
          <a:bodyPr anchorCtr="0" anchor="ctr" bIns="69375" lIns="69375" spcFirstLastPara="1" rIns="69375" wrap="square" tIns="69375">
            <a:noAutofit/>
          </a:bodyPr>
          <a:lstStyle/>
          <a:p>
            <a:pPr indent="0" lvl="0" marL="0" marR="0" rtl="0" algn="ctr">
              <a:lnSpc>
                <a:spcPct val="90000"/>
              </a:lnSpc>
              <a:spcBef>
                <a:spcPts val="0"/>
              </a:spcBef>
              <a:spcAft>
                <a:spcPts val="0"/>
              </a:spcAft>
              <a:buClr>
                <a:srgbClr val="FFFFFF"/>
              </a:buClr>
              <a:buSzPts val="400"/>
              <a:buFont typeface="Calibri"/>
              <a:buNone/>
            </a:pPr>
            <a:r>
              <a:rPr b="0" i="0" lang="ja" sz="1600" u="none" cap="none" strike="noStrike">
                <a:solidFill>
                  <a:srgbClr val="4A4A4A"/>
                </a:solidFill>
                <a:latin typeface="MS Gothic"/>
                <a:ea typeface="MS Gothic"/>
                <a:cs typeface="MS Gothic"/>
                <a:sym typeface="MS Gothic"/>
              </a:rPr>
              <a:t>各部の名称</a:t>
            </a:r>
            <a:endParaRPr sz="1100"/>
          </a:p>
        </p:txBody>
      </p:sp>
      <p:sp>
        <p:nvSpPr>
          <p:cNvPr id="121" name="Google Shape;121;p23"/>
          <p:cNvSpPr txBox="1"/>
          <p:nvPr/>
        </p:nvSpPr>
        <p:spPr>
          <a:xfrm>
            <a:off x="5780059" y="2014058"/>
            <a:ext cx="3364152" cy="1932569"/>
          </a:xfrm>
          <a:prstGeom prst="rect">
            <a:avLst/>
          </a:prstGeom>
          <a:noFill/>
          <a:ln>
            <a:noFill/>
          </a:ln>
        </p:spPr>
        <p:txBody>
          <a:bodyPr anchorCtr="0" anchor="t" bIns="34675" lIns="69375" spcFirstLastPara="1" rIns="69375" wrap="square" tIns="34675">
            <a:noAutofit/>
          </a:bodyPr>
          <a:lstStyle/>
          <a:p>
            <a:pPr indent="-254000" lvl="0" marL="254000" marR="0" rtl="0" algn="l">
              <a:lnSpc>
                <a:spcPct val="115000"/>
              </a:lnSpc>
              <a:spcBef>
                <a:spcPts val="0"/>
              </a:spcBef>
              <a:spcAft>
                <a:spcPts val="0"/>
              </a:spcAft>
              <a:buClr>
                <a:srgbClr val="1E4E79"/>
              </a:buClr>
              <a:buSzPts val="1400"/>
              <a:buFont typeface="Arial"/>
              <a:buAutoNum type="arabicPeriod"/>
            </a:pPr>
            <a:r>
              <a:rPr b="0" i="0" lang="ja" sz="1400" u="none" cap="none" strike="noStrike">
                <a:solidFill>
                  <a:srgbClr val="1E4E79"/>
                </a:solidFill>
                <a:latin typeface="MS Gothic"/>
                <a:ea typeface="MS Gothic"/>
                <a:cs typeface="MS Gothic"/>
                <a:sym typeface="MS Gothic"/>
              </a:rPr>
              <a:t>ツールバー</a:t>
            </a:r>
            <a:endParaRPr sz="1100"/>
          </a:p>
          <a:p>
            <a:pPr indent="-254000" lvl="0" marL="254000" marR="0" rtl="0" algn="l">
              <a:lnSpc>
                <a:spcPct val="115000"/>
              </a:lnSpc>
              <a:spcBef>
                <a:spcPts val="0"/>
              </a:spcBef>
              <a:spcAft>
                <a:spcPts val="0"/>
              </a:spcAft>
              <a:buClr>
                <a:srgbClr val="1E4E79"/>
              </a:buClr>
              <a:buSzPts val="1400"/>
              <a:buFont typeface="Arial"/>
              <a:buAutoNum type="arabicPeriod"/>
            </a:pPr>
            <a:r>
              <a:rPr b="0" i="0" lang="ja" sz="1400" u="none" cap="none" strike="noStrike">
                <a:solidFill>
                  <a:srgbClr val="1E4E79"/>
                </a:solidFill>
                <a:latin typeface="MS Gothic"/>
                <a:ea typeface="MS Gothic"/>
                <a:cs typeface="MS Gothic"/>
                <a:sym typeface="MS Gothic"/>
              </a:rPr>
              <a:t>プロジェクトの内容</a:t>
            </a:r>
            <a:endParaRPr sz="1100"/>
          </a:p>
          <a:p>
            <a:pPr indent="-254000" lvl="0" marL="254000" marR="0" rtl="0" algn="l">
              <a:lnSpc>
                <a:spcPct val="115000"/>
              </a:lnSpc>
              <a:spcBef>
                <a:spcPts val="0"/>
              </a:spcBef>
              <a:spcAft>
                <a:spcPts val="0"/>
              </a:spcAft>
              <a:buClr>
                <a:srgbClr val="1E4E79"/>
              </a:buClr>
              <a:buSzPts val="1400"/>
              <a:buFont typeface="Arial"/>
              <a:buAutoNum type="arabicPeriod"/>
            </a:pPr>
            <a:r>
              <a:rPr b="0" i="0" lang="ja" sz="1400" u="none" cap="none" strike="noStrike">
                <a:solidFill>
                  <a:srgbClr val="1E4E79"/>
                </a:solidFill>
                <a:latin typeface="MS Gothic"/>
                <a:ea typeface="MS Gothic"/>
                <a:cs typeface="MS Gothic"/>
                <a:sym typeface="MS Gothic"/>
              </a:rPr>
              <a:t>ボックスライブラリー</a:t>
            </a:r>
            <a:endParaRPr sz="1100"/>
          </a:p>
          <a:p>
            <a:pPr indent="-254000" lvl="0" marL="254000" marR="0" rtl="0" algn="l">
              <a:lnSpc>
                <a:spcPct val="115000"/>
              </a:lnSpc>
              <a:spcBef>
                <a:spcPts val="0"/>
              </a:spcBef>
              <a:spcAft>
                <a:spcPts val="0"/>
              </a:spcAft>
              <a:buClr>
                <a:srgbClr val="1E4E79"/>
              </a:buClr>
              <a:buSzPts val="1400"/>
              <a:buFont typeface="Arial"/>
              <a:buAutoNum type="arabicPeriod"/>
            </a:pPr>
            <a:r>
              <a:rPr b="0" i="0" lang="ja" sz="1400" u="none" cap="none" strike="noStrike">
                <a:solidFill>
                  <a:srgbClr val="1E4E79"/>
                </a:solidFill>
                <a:latin typeface="MS Gothic"/>
                <a:ea typeface="MS Gothic"/>
                <a:cs typeface="MS Gothic"/>
                <a:sym typeface="MS Gothic"/>
              </a:rPr>
              <a:t>フローダイアグラム</a:t>
            </a:r>
            <a:endParaRPr sz="1100"/>
          </a:p>
          <a:p>
            <a:pPr indent="-254000" lvl="0" marL="254000" marR="0" rtl="0" algn="l">
              <a:lnSpc>
                <a:spcPct val="115000"/>
              </a:lnSpc>
              <a:spcBef>
                <a:spcPts val="0"/>
              </a:spcBef>
              <a:spcAft>
                <a:spcPts val="0"/>
              </a:spcAft>
              <a:buClr>
                <a:srgbClr val="1E4E79"/>
              </a:buClr>
              <a:buSzPts val="1400"/>
              <a:buFont typeface="Arial"/>
              <a:buAutoNum type="arabicPeriod"/>
            </a:pPr>
            <a:r>
              <a:rPr b="0" i="0" lang="ja" sz="1400" u="none" cap="none" strike="noStrike">
                <a:solidFill>
                  <a:srgbClr val="1E4E79"/>
                </a:solidFill>
                <a:latin typeface="MS Gothic"/>
                <a:ea typeface="MS Gothic"/>
                <a:cs typeface="MS Gothic"/>
                <a:sym typeface="MS Gothic"/>
              </a:rPr>
              <a:t>ポーズライブラリー</a:t>
            </a:r>
            <a:endParaRPr sz="1100"/>
          </a:p>
          <a:p>
            <a:pPr indent="-254000" lvl="0" marL="254000" marR="0" rtl="0" algn="l">
              <a:lnSpc>
                <a:spcPct val="115000"/>
              </a:lnSpc>
              <a:spcBef>
                <a:spcPts val="0"/>
              </a:spcBef>
              <a:spcAft>
                <a:spcPts val="0"/>
              </a:spcAft>
              <a:buClr>
                <a:srgbClr val="1E4E79"/>
              </a:buClr>
              <a:buSzPts val="1400"/>
              <a:buFont typeface="Arial"/>
              <a:buAutoNum type="arabicPeriod"/>
            </a:pPr>
            <a:r>
              <a:rPr b="0" i="0" lang="ja" sz="1400" u="none" cap="none" strike="noStrike">
                <a:solidFill>
                  <a:srgbClr val="1E4E79"/>
                </a:solidFill>
                <a:latin typeface="MS Gothic"/>
                <a:ea typeface="MS Gothic"/>
                <a:cs typeface="MS Gothic"/>
                <a:sym typeface="MS Gothic"/>
              </a:rPr>
              <a:t>ロボットビュー</a:t>
            </a:r>
            <a:endParaRPr sz="1100"/>
          </a:p>
          <a:p>
            <a:pPr indent="-254000" lvl="0" marL="254000" marR="0" rtl="0" algn="l">
              <a:lnSpc>
                <a:spcPct val="115000"/>
              </a:lnSpc>
              <a:spcBef>
                <a:spcPts val="0"/>
              </a:spcBef>
              <a:spcAft>
                <a:spcPts val="0"/>
              </a:spcAft>
              <a:buClr>
                <a:srgbClr val="1E4E79"/>
              </a:buClr>
              <a:buSzPts val="1400"/>
              <a:buFont typeface="Arial"/>
              <a:buAutoNum type="arabicPeriod"/>
            </a:pPr>
            <a:r>
              <a:rPr b="0" i="0" lang="ja" sz="1400" u="none" cap="none" strike="noStrike">
                <a:solidFill>
                  <a:srgbClr val="1E4E79"/>
                </a:solidFill>
                <a:latin typeface="MS Gothic"/>
                <a:ea typeface="MS Gothic"/>
                <a:cs typeface="MS Gothic"/>
                <a:sym typeface="MS Gothic"/>
              </a:rPr>
              <a:t>ログビューア</a:t>
            </a:r>
            <a:endParaRPr sz="1100"/>
          </a:p>
          <a:p>
            <a:pPr indent="-254000" lvl="0" marL="254000" marR="0" rtl="0" algn="l">
              <a:lnSpc>
                <a:spcPct val="115000"/>
              </a:lnSpc>
              <a:spcBef>
                <a:spcPts val="0"/>
              </a:spcBef>
              <a:spcAft>
                <a:spcPts val="0"/>
              </a:spcAft>
              <a:buClr>
                <a:srgbClr val="1E4E79"/>
              </a:buClr>
              <a:buSzPts val="1400"/>
              <a:buFont typeface="Arial"/>
              <a:buAutoNum type="arabicPeriod"/>
            </a:pPr>
            <a:r>
              <a:rPr b="0" i="0" lang="ja" sz="1400" u="none" cap="none" strike="noStrike">
                <a:solidFill>
                  <a:srgbClr val="1E4E79"/>
                </a:solidFill>
                <a:latin typeface="MS Gothic"/>
                <a:ea typeface="MS Gothic"/>
                <a:cs typeface="MS Gothic"/>
                <a:sym typeface="MS Gothic"/>
              </a:rPr>
              <a:t>ダイアログ</a:t>
            </a:r>
            <a:endParaRPr sz="1100"/>
          </a:p>
          <a:p>
            <a:pPr indent="-254000" lvl="0" marL="254000" marR="0" rtl="0" algn="l">
              <a:lnSpc>
                <a:spcPct val="115000"/>
              </a:lnSpc>
              <a:spcBef>
                <a:spcPts val="0"/>
              </a:spcBef>
              <a:spcAft>
                <a:spcPts val="0"/>
              </a:spcAft>
              <a:buClr>
                <a:srgbClr val="1E4E79"/>
              </a:buClr>
              <a:buSzPts val="1400"/>
              <a:buFont typeface="Arial"/>
              <a:buAutoNum type="arabicPeriod"/>
            </a:pPr>
            <a:r>
              <a:rPr b="0" i="0" lang="ja" sz="1400" u="none" cap="none" strike="noStrike">
                <a:solidFill>
                  <a:srgbClr val="1E4E79"/>
                </a:solidFill>
                <a:latin typeface="MS Gothic"/>
                <a:ea typeface="MS Gothic"/>
                <a:cs typeface="MS Gothic"/>
                <a:sym typeface="MS Gothic"/>
              </a:rPr>
              <a:t>ビデオモニター</a:t>
            </a:r>
            <a:endParaRPr b="0" i="0" sz="1400" u="none" cap="none" strike="noStrike">
              <a:solidFill>
                <a:srgbClr val="1E4E79"/>
              </a:solidFill>
              <a:latin typeface="MS Gothic"/>
              <a:ea typeface="MS Gothic"/>
              <a:cs typeface="MS Gothic"/>
              <a:sym typeface="MS Gothic"/>
            </a:endParaRPr>
          </a:p>
          <a:p>
            <a:pPr indent="-254000" lvl="0" marL="254000" marR="0" rtl="0" algn="l">
              <a:lnSpc>
                <a:spcPct val="115000"/>
              </a:lnSpc>
              <a:spcBef>
                <a:spcPts val="0"/>
              </a:spcBef>
              <a:spcAft>
                <a:spcPts val="0"/>
              </a:spcAft>
              <a:buClr>
                <a:srgbClr val="1E4E79"/>
              </a:buClr>
              <a:buSzPts val="1400"/>
              <a:buFont typeface="Arial"/>
              <a:buAutoNum type="arabicPeriod"/>
            </a:pPr>
            <a:r>
              <a:rPr b="0" i="0" lang="ja" sz="1400" u="none" cap="none" strike="noStrike">
                <a:solidFill>
                  <a:srgbClr val="1E4E79"/>
                </a:solidFill>
                <a:latin typeface="MS Gothic"/>
                <a:ea typeface="MS Gothic"/>
                <a:cs typeface="MS Gothic"/>
                <a:sym typeface="MS Gothic"/>
              </a:rPr>
              <a:t>ロボットアプリケーション</a:t>
            </a:r>
            <a:endParaRPr b="0" i="0" sz="1400" u="none" cap="none" strike="noStrike">
              <a:solidFill>
                <a:srgbClr val="1E4E79"/>
              </a:solidFill>
              <a:latin typeface="MS Gothic"/>
              <a:ea typeface="MS Gothic"/>
              <a:cs typeface="MS Gothic"/>
              <a:sym typeface="MS Gothic"/>
            </a:endParaRPr>
          </a:p>
        </p:txBody>
      </p:sp>
      <p:sp>
        <p:nvSpPr>
          <p:cNvPr id="122" name="Google Shape;122;p23"/>
          <p:cNvSpPr/>
          <p:nvPr/>
        </p:nvSpPr>
        <p:spPr>
          <a:xfrm>
            <a:off x="4501311" y="2969642"/>
            <a:ext cx="943665" cy="1031194"/>
          </a:xfrm>
          <a:prstGeom prst="roundRect">
            <a:avLst>
              <a:gd fmla="val 16667" name="adj"/>
            </a:avLst>
          </a:prstGeom>
          <a:noFill/>
          <a:ln cap="flat" cmpd="sng" w="76200">
            <a:solidFill>
              <a:srgbClr val="FF0000"/>
            </a:solidFill>
            <a:prstDash val="solid"/>
            <a:miter lim="8000"/>
            <a:headEnd len="sm" w="sm" type="none"/>
            <a:tailEnd len="sm" w="sm" type="none"/>
          </a:ln>
        </p:spPr>
        <p:txBody>
          <a:bodyPr anchorCtr="0" anchor="ctr" bIns="34675" lIns="69375" spcFirstLastPara="1" rIns="69375" wrap="square" tIns="34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3" name="Google Shape;123;p23"/>
          <p:cNvSpPr/>
          <p:nvPr/>
        </p:nvSpPr>
        <p:spPr>
          <a:xfrm>
            <a:off x="870495" y="1783536"/>
            <a:ext cx="4574394" cy="170233"/>
          </a:xfrm>
          <a:prstGeom prst="roundRect">
            <a:avLst>
              <a:gd fmla="val 16667" name="adj"/>
            </a:avLst>
          </a:prstGeom>
          <a:noFill/>
          <a:ln cap="flat" cmpd="sng" w="76200">
            <a:solidFill>
              <a:srgbClr val="FF0000"/>
            </a:solidFill>
            <a:prstDash val="solid"/>
            <a:miter lim="8000"/>
            <a:headEnd len="sm" w="sm" type="none"/>
            <a:tailEnd len="sm" w="sm" type="none"/>
          </a:ln>
        </p:spPr>
        <p:txBody>
          <a:bodyPr anchorCtr="0" anchor="ctr" bIns="34675" lIns="69375" spcFirstLastPara="1" rIns="69375" wrap="square" tIns="34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4" name="Google Shape;124;p23"/>
          <p:cNvSpPr/>
          <p:nvPr/>
        </p:nvSpPr>
        <p:spPr>
          <a:xfrm>
            <a:off x="870495" y="2032087"/>
            <a:ext cx="854122" cy="590507"/>
          </a:xfrm>
          <a:prstGeom prst="roundRect">
            <a:avLst>
              <a:gd fmla="val 16667" name="adj"/>
            </a:avLst>
          </a:prstGeom>
          <a:noFill/>
          <a:ln cap="flat" cmpd="sng" w="76200">
            <a:solidFill>
              <a:srgbClr val="FF0000"/>
            </a:solidFill>
            <a:prstDash val="solid"/>
            <a:miter lim="8000"/>
            <a:headEnd len="sm" w="sm" type="none"/>
            <a:tailEnd len="sm" w="sm" type="none"/>
          </a:ln>
        </p:spPr>
        <p:txBody>
          <a:bodyPr anchorCtr="0" anchor="ctr" bIns="34675" lIns="69375" spcFirstLastPara="1" rIns="69375" wrap="square" tIns="34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5" name="Google Shape;125;p23"/>
          <p:cNvSpPr/>
          <p:nvPr/>
        </p:nvSpPr>
        <p:spPr>
          <a:xfrm>
            <a:off x="870526" y="2700910"/>
            <a:ext cx="854122" cy="1300014"/>
          </a:xfrm>
          <a:prstGeom prst="roundRect">
            <a:avLst>
              <a:gd fmla="val 16667" name="adj"/>
            </a:avLst>
          </a:prstGeom>
          <a:noFill/>
          <a:ln cap="flat" cmpd="sng" w="76200">
            <a:solidFill>
              <a:srgbClr val="FF0000"/>
            </a:solidFill>
            <a:prstDash val="solid"/>
            <a:miter lim="8000"/>
            <a:headEnd len="sm" w="sm" type="none"/>
            <a:tailEnd len="sm" w="sm" type="none"/>
          </a:ln>
        </p:spPr>
        <p:txBody>
          <a:bodyPr anchorCtr="0" anchor="ctr" bIns="34675" lIns="69375" spcFirstLastPara="1" rIns="69375" wrap="square" tIns="34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6" name="Google Shape;126;p23"/>
          <p:cNvSpPr/>
          <p:nvPr/>
        </p:nvSpPr>
        <p:spPr>
          <a:xfrm>
            <a:off x="1816693" y="2032087"/>
            <a:ext cx="2588283" cy="1340224"/>
          </a:xfrm>
          <a:prstGeom prst="roundRect">
            <a:avLst>
              <a:gd fmla="val 16667" name="adj"/>
            </a:avLst>
          </a:prstGeom>
          <a:noFill/>
          <a:ln cap="flat" cmpd="sng" w="76200">
            <a:solidFill>
              <a:srgbClr val="FF0000"/>
            </a:solidFill>
            <a:prstDash val="solid"/>
            <a:miter lim="8000"/>
            <a:headEnd len="sm" w="sm" type="none"/>
            <a:tailEnd len="sm" w="sm" type="none"/>
          </a:ln>
        </p:spPr>
        <p:txBody>
          <a:bodyPr anchorCtr="0" anchor="ctr" bIns="34675" lIns="69375" spcFirstLastPara="1" rIns="69375" wrap="square" tIns="34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7" name="Google Shape;127;p23"/>
          <p:cNvSpPr/>
          <p:nvPr/>
        </p:nvSpPr>
        <p:spPr>
          <a:xfrm>
            <a:off x="4501311" y="2032087"/>
            <a:ext cx="943665" cy="859328"/>
          </a:xfrm>
          <a:prstGeom prst="roundRect">
            <a:avLst>
              <a:gd fmla="val 16667" name="adj"/>
            </a:avLst>
          </a:prstGeom>
          <a:noFill/>
          <a:ln cap="flat" cmpd="sng" w="76200">
            <a:solidFill>
              <a:srgbClr val="FF0000"/>
            </a:solidFill>
            <a:prstDash val="solid"/>
            <a:miter lim="8000"/>
            <a:headEnd len="sm" w="sm" type="none"/>
            <a:tailEnd len="sm" w="sm" type="none"/>
          </a:ln>
        </p:spPr>
        <p:txBody>
          <a:bodyPr anchorCtr="0" anchor="ctr" bIns="34675" lIns="69375" spcFirstLastPara="1" rIns="69375" wrap="square" tIns="34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8" name="Google Shape;128;p23"/>
          <p:cNvSpPr txBox="1"/>
          <p:nvPr>
            <p:ph idx="2" type="subTitle"/>
          </p:nvPr>
        </p:nvSpPr>
        <p:spPr>
          <a:xfrm>
            <a:off x="586206" y="24186"/>
            <a:ext cx="7984728" cy="636842"/>
          </a:xfrm>
          <a:prstGeom prst="rect">
            <a:avLst/>
          </a:prstGeom>
          <a:noFill/>
          <a:ln>
            <a:noFill/>
          </a:ln>
        </p:spPr>
        <p:txBody>
          <a:bodyPr anchorCtr="0" anchor="ctr" bIns="69375" lIns="69375" spcFirstLastPara="1" rIns="69375" wrap="square" tIns="69375">
            <a:noAutofit/>
          </a:bodyPr>
          <a:lstStyle/>
          <a:p>
            <a:pPr indent="-50800" lvl="0" marL="177800" marR="0" rtl="0" algn="ctr">
              <a:lnSpc>
                <a:spcPct val="100000"/>
              </a:lnSpc>
              <a:spcBef>
                <a:spcPts val="0"/>
              </a:spcBef>
              <a:spcAft>
                <a:spcPts val="0"/>
              </a:spcAft>
              <a:buClr>
                <a:schemeClr val="dk1"/>
              </a:buClr>
              <a:buSzPts val="500"/>
              <a:buFont typeface="Arial"/>
              <a:buNone/>
            </a:pPr>
            <a:r>
              <a:rPr b="0" i="0" lang="ja" sz="2000" u="none" cap="none" strike="noStrike">
                <a:solidFill>
                  <a:srgbClr val="FFFFFF"/>
                </a:solidFill>
                <a:latin typeface="MS Gothic"/>
                <a:ea typeface="MS Gothic"/>
                <a:cs typeface="MS Gothic"/>
                <a:sym typeface="MS Gothic"/>
              </a:rPr>
              <a:t>ウィンドウ</a:t>
            </a:r>
            <a:endParaRPr sz="1100"/>
          </a:p>
        </p:txBody>
      </p:sp>
      <p:sp>
        <p:nvSpPr>
          <p:cNvPr id="129" name="Google Shape;129;p23"/>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
        <p:nvSpPr>
          <p:cNvPr id="130" name="Google Shape;130;p23"/>
          <p:cNvSpPr/>
          <p:nvPr/>
        </p:nvSpPr>
        <p:spPr>
          <a:xfrm>
            <a:off x="1140583" y="2119449"/>
            <a:ext cx="274273" cy="221873"/>
          </a:xfrm>
          <a:prstGeom prst="wedgeRoundRectCallout">
            <a:avLst>
              <a:gd fmla="val 10754" name="adj1"/>
              <a:gd fmla="val 104124" name="adj2"/>
              <a:gd fmla="val 0" name="adj3"/>
            </a:avLst>
          </a:prstGeom>
          <a:solidFill>
            <a:srgbClr val="FFFFFF"/>
          </a:solidFill>
          <a:ln cap="flat" cmpd="sng" w="28575">
            <a:solidFill>
              <a:srgbClr val="000000"/>
            </a:solidFill>
            <a:prstDash val="solid"/>
            <a:round/>
            <a:headEnd len="sm" w="sm" type="none"/>
            <a:tailEnd len="sm" w="sm" type="none"/>
          </a:ln>
        </p:spPr>
        <p:txBody>
          <a:bodyPr anchorCtr="0" anchor="ctr"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rPr b="0" i="0" lang="ja" sz="1400" u="none" cap="none" strike="noStrike">
                <a:solidFill>
                  <a:srgbClr val="000000"/>
                </a:solidFill>
                <a:latin typeface="Arial"/>
                <a:ea typeface="Arial"/>
                <a:cs typeface="Arial"/>
                <a:sym typeface="Arial"/>
              </a:rPr>
              <a:t>②</a:t>
            </a:r>
            <a:endParaRPr sz="1100"/>
          </a:p>
        </p:txBody>
      </p:sp>
      <p:sp>
        <p:nvSpPr>
          <p:cNvPr id="131" name="Google Shape;131;p23"/>
          <p:cNvSpPr/>
          <p:nvPr/>
        </p:nvSpPr>
        <p:spPr>
          <a:xfrm>
            <a:off x="3020552" y="1636948"/>
            <a:ext cx="274273" cy="221873"/>
          </a:xfrm>
          <a:prstGeom prst="wedgeRoundRectCallout">
            <a:avLst>
              <a:gd fmla="val 4779" name="adj1"/>
              <a:gd fmla="val 92890" name="adj2"/>
              <a:gd fmla="val 0" name="adj3"/>
            </a:avLst>
          </a:prstGeom>
          <a:solidFill>
            <a:srgbClr val="FFFFFF"/>
          </a:solidFill>
          <a:ln cap="flat" cmpd="sng" w="28575">
            <a:solidFill>
              <a:srgbClr val="000000"/>
            </a:solidFill>
            <a:prstDash val="solid"/>
            <a:round/>
            <a:headEnd len="sm" w="sm" type="none"/>
            <a:tailEnd len="sm" w="sm" type="none"/>
          </a:ln>
        </p:spPr>
        <p:txBody>
          <a:bodyPr anchorCtr="0" anchor="ctr"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rPr b="0" i="0" lang="ja" sz="1400" u="none" cap="none" strike="noStrike">
                <a:solidFill>
                  <a:srgbClr val="000000"/>
                </a:solidFill>
                <a:latin typeface="Arial"/>
                <a:ea typeface="Arial"/>
                <a:cs typeface="Arial"/>
                <a:sym typeface="Arial"/>
              </a:rPr>
              <a:t>①</a:t>
            </a:r>
            <a:endParaRPr sz="1100"/>
          </a:p>
        </p:txBody>
      </p:sp>
      <p:sp>
        <p:nvSpPr>
          <p:cNvPr id="132" name="Google Shape;132;p23"/>
          <p:cNvSpPr/>
          <p:nvPr/>
        </p:nvSpPr>
        <p:spPr>
          <a:xfrm>
            <a:off x="1140583" y="3103441"/>
            <a:ext cx="274273" cy="221873"/>
          </a:xfrm>
          <a:prstGeom prst="wedgeRoundRectCallout">
            <a:avLst>
              <a:gd fmla="val 12926" name="adj1"/>
              <a:gd fmla="val 100378" name="adj2"/>
              <a:gd fmla="val 0" name="adj3"/>
            </a:avLst>
          </a:prstGeom>
          <a:solidFill>
            <a:srgbClr val="FFFFFF"/>
          </a:solidFill>
          <a:ln cap="flat" cmpd="sng" w="28575">
            <a:solidFill>
              <a:srgbClr val="000000"/>
            </a:solidFill>
            <a:prstDash val="solid"/>
            <a:round/>
            <a:headEnd len="sm" w="sm" type="none"/>
            <a:tailEnd len="sm" w="sm" type="none"/>
          </a:ln>
        </p:spPr>
        <p:txBody>
          <a:bodyPr anchorCtr="0" anchor="ctr"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rPr b="0" i="0" lang="ja" sz="1400" u="none" cap="none" strike="noStrike">
                <a:solidFill>
                  <a:srgbClr val="000000"/>
                </a:solidFill>
                <a:latin typeface="Arial"/>
                <a:ea typeface="Arial"/>
                <a:cs typeface="Arial"/>
                <a:sym typeface="Arial"/>
              </a:rPr>
              <a:t>③</a:t>
            </a:r>
            <a:endParaRPr sz="1100"/>
          </a:p>
        </p:txBody>
      </p:sp>
      <p:sp>
        <p:nvSpPr>
          <p:cNvPr id="133" name="Google Shape;133;p23"/>
          <p:cNvSpPr/>
          <p:nvPr/>
        </p:nvSpPr>
        <p:spPr>
          <a:xfrm>
            <a:off x="4876962" y="2279956"/>
            <a:ext cx="274273" cy="221873"/>
          </a:xfrm>
          <a:prstGeom prst="wedgeRoundRectCallout">
            <a:avLst>
              <a:gd fmla="val 10754" name="adj1"/>
              <a:gd fmla="val 104124" name="adj2"/>
              <a:gd fmla="val 0" name="adj3"/>
            </a:avLst>
          </a:prstGeom>
          <a:solidFill>
            <a:srgbClr val="FFFFFF"/>
          </a:solidFill>
          <a:ln cap="flat" cmpd="sng" w="28575">
            <a:solidFill>
              <a:srgbClr val="000000"/>
            </a:solidFill>
            <a:prstDash val="solid"/>
            <a:round/>
            <a:headEnd len="sm" w="sm" type="none"/>
            <a:tailEnd len="sm" w="sm" type="none"/>
          </a:ln>
        </p:spPr>
        <p:txBody>
          <a:bodyPr anchorCtr="0" anchor="ctr"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rPr b="0" i="0" lang="ja" sz="1400" u="none" cap="none" strike="noStrike">
                <a:solidFill>
                  <a:srgbClr val="000000"/>
                </a:solidFill>
                <a:latin typeface="Arial"/>
                <a:ea typeface="Arial"/>
                <a:cs typeface="Arial"/>
                <a:sym typeface="Arial"/>
              </a:rPr>
              <a:t>⑤</a:t>
            </a:r>
            <a:endParaRPr sz="1100"/>
          </a:p>
        </p:txBody>
      </p:sp>
      <p:sp>
        <p:nvSpPr>
          <p:cNvPr id="134" name="Google Shape;134;p23"/>
          <p:cNvSpPr/>
          <p:nvPr/>
        </p:nvSpPr>
        <p:spPr>
          <a:xfrm>
            <a:off x="2975754" y="2571142"/>
            <a:ext cx="274273" cy="221873"/>
          </a:xfrm>
          <a:prstGeom prst="wedgeRoundRectCallout">
            <a:avLst>
              <a:gd fmla="val 4779" name="adj1"/>
              <a:gd fmla="val 92890" name="adj2"/>
              <a:gd fmla="val 0" name="adj3"/>
            </a:avLst>
          </a:prstGeom>
          <a:solidFill>
            <a:srgbClr val="FFFFFF"/>
          </a:solidFill>
          <a:ln cap="flat" cmpd="sng" w="28575">
            <a:solidFill>
              <a:srgbClr val="000000"/>
            </a:solidFill>
            <a:prstDash val="solid"/>
            <a:round/>
            <a:headEnd len="sm" w="sm" type="none"/>
            <a:tailEnd len="sm" w="sm" type="none"/>
          </a:ln>
        </p:spPr>
        <p:txBody>
          <a:bodyPr anchorCtr="0" anchor="ctr"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rPr b="0" i="0" lang="ja" sz="1400" u="none" cap="none" strike="noStrike">
                <a:solidFill>
                  <a:srgbClr val="000000"/>
                </a:solidFill>
                <a:latin typeface="Arial"/>
                <a:ea typeface="Arial"/>
                <a:cs typeface="Arial"/>
                <a:sym typeface="Arial"/>
              </a:rPr>
              <a:t>④</a:t>
            </a:r>
            <a:endParaRPr sz="1100"/>
          </a:p>
        </p:txBody>
      </p:sp>
      <p:sp>
        <p:nvSpPr>
          <p:cNvPr id="135" name="Google Shape;135;p23"/>
          <p:cNvSpPr/>
          <p:nvPr/>
        </p:nvSpPr>
        <p:spPr>
          <a:xfrm>
            <a:off x="4835959" y="3286318"/>
            <a:ext cx="274273" cy="221873"/>
          </a:xfrm>
          <a:prstGeom prst="wedgeRoundRectCallout">
            <a:avLst>
              <a:gd fmla="val 12926" name="adj1"/>
              <a:gd fmla="val 100378" name="adj2"/>
              <a:gd fmla="val 0" name="adj3"/>
            </a:avLst>
          </a:prstGeom>
          <a:solidFill>
            <a:srgbClr val="FFFFFF"/>
          </a:solidFill>
          <a:ln cap="flat" cmpd="sng" w="28575">
            <a:solidFill>
              <a:srgbClr val="000000"/>
            </a:solidFill>
            <a:prstDash val="solid"/>
            <a:round/>
            <a:headEnd len="sm" w="sm" type="none"/>
            <a:tailEnd len="sm" w="sm" type="none"/>
          </a:ln>
        </p:spPr>
        <p:txBody>
          <a:bodyPr anchorCtr="0" anchor="ctr"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rPr b="0" i="0" lang="ja" sz="1400" u="none" cap="none" strike="noStrike">
                <a:solidFill>
                  <a:srgbClr val="000000"/>
                </a:solidFill>
                <a:latin typeface="Arial"/>
                <a:ea typeface="Arial"/>
                <a:cs typeface="Arial"/>
                <a:sym typeface="Arial"/>
              </a:rPr>
              <a:t>⑥</a:t>
            </a:r>
            <a:endParaRPr sz="1100"/>
          </a:p>
        </p:txBody>
      </p:sp>
      <p:sp>
        <p:nvSpPr>
          <p:cNvPr id="136" name="Google Shape;136;p23"/>
          <p:cNvSpPr/>
          <p:nvPr/>
        </p:nvSpPr>
        <p:spPr>
          <a:xfrm flipH="1">
            <a:off x="1816852" y="3437254"/>
            <a:ext cx="1545580" cy="590507"/>
          </a:xfrm>
          <a:prstGeom prst="roundRect">
            <a:avLst>
              <a:gd fmla="val 16667" name="adj"/>
            </a:avLst>
          </a:prstGeom>
          <a:noFill/>
          <a:ln cap="flat" cmpd="sng" w="76200">
            <a:solidFill>
              <a:srgbClr val="FF0000"/>
            </a:solidFill>
            <a:prstDash val="solid"/>
            <a:miter lim="8000"/>
            <a:headEnd len="sm" w="sm" type="none"/>
            <a:tailEnd len="sm" w="sm" type="none"/>
          </a:ln>
        </p:spPr>
        <p:txBody>
          <a:bodyPr anchorCtr="0" anchor="ctr" bIns="34675" lIns="69375" spcFirstLastPara="1" rIns="69375" wrap="square" tIns="34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7" name="Google Shape;137;p23"/>
          <p:cNvSpPr/>
          <p:nvPr/>
        </p:nvSpPr>
        <p:spPr>
          <a:xfrm flipH="1">
            <a:off x="3436322" y="3446923"/>
            <a:ext cx="991131" cy="590507"/>
          </a:xfrm>
          <a:prstGeom prst="roundRect">
            <a:avLst>
              <a:gd fmla="val 16667" name="adj"/>
            </a:avLst>
          </a:prstGeom>
          <a:noFill/>
          <a:ln cap="flat" cmpd="sng" w="76200">
            <a:solidFill>
              <a:srgbClr val="FF0000"/>
            </a:solidFill>
            <a:prstDash val="solid"/>
            <a:miter lim="8000"/>
            <a:headEnd len="sm" w="sm" type="none"/>
            <a:tailEnd len="sm" w="sm" type="none"/>
          </a:ln>
        </p:spPr>
        <p:txBody>
          <a:bodyPr anchorCtr="0" anchor="ctr" bIns="34675" lIns="69375" spcFirstLastPara="1" rIns="69375" wrap="square" tIns="34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8" name="Google Shape;138;p23"/>
          <p:cNvSpPr/>
          <p:nvPr/>
        </p:nvSpPr>
        <p:spPr>
          <a:xfrm>
            <a:off x="2443242" y="3578106"/>
            <a:ext cx="274273" cy="221873"/>
          </a:xfrm>
          <a:prstGeom prst="wedgeRoundRectCallout">
            <a:avLst>
              <a:gd fmla="val 12926" name="adj1"/>
              <a:gd fmla="val 100378" name="adj2"/>
              <a:gd fmla="val 0" name="adj3"/>
            </a:avLst>
          </a:prstGeom>
          <a:solidFill>
            <a:srgbClr val="FFFFFF"/>
          </a:solidFill>
          <a:ln cap="flat" cmpd="sng" w="28575">
            <a:solidFill>
              <a:srgbClr val="000000"/>
            </a:solidFill>
            <a:prstDash val="solid"/>
            <a:round/>
            <a:headEnd len="sm" w="sm" type="none"/>
            <a:tailEnd len="sm" w="sm" type="none"/>
          </a:ln>
        </p:spPr>
        <p:txBody>
          <a:bodyPr anchorCtr="0" anchor="ctr"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rPr b="0" i="0" lang="ja" sz="1400" u="none" cap="none" strike="noStrike">
                <a:solidFill>
                  <a:srgbClr val="000000"/>
                </a:solidFill>
                <a:latin typeface="Arial"/>
                <a:ea typeface="Arial"/>
                <a:cs typeface="Arial"/>
                <a:sym typeface="Arial"/>
              </a:rPr>
              <a:t>⑦</a:t>
            </a:r>
            <a:endParaRPr sz="1100"/>
          </a:p>
        </p:txBody>
      </p:sp>
      <p:sp>
        <p:nvSpPr>
          <p:cNvPr id="139" name="Google Shape;139;p23"/>
          <p:cNvSpPr/>
          <p:nvPr/>
        </p:nvSpPr>
        <p:spPr>
          <a:xfrm>
            <a:off x="3794705" y="3614764"/>
            <a:ext cx="274273" cy="221873"/>
          </a:xfrm>
          <a:prstGeom prst="wedgeRoundRectCallout">
            <a:avLst>
              <a:gd fmla="val 12926" name="adj1"/>
              <a:gd fmla="val 100378" name="adj2"/>
              <a:gd fmla="val 0" name="adj3"/>
            </a:avLst>
          </a:prstGeom>
          <a:solidFill>
            <a:srgbClr val="FFFFFF"/>
          </a:solidFill>
          <a:ln cap="flat" cmpd="sng" w="28575">
            <a:solidFill>
              <a:srgbClr val="000000"/>
            </a:solidFill>
            <a:prstDash val="solid"/>
            <a:round/>
            <a:headEnd len="sm" w="sm" type="none"/>
            <a:tailEnd len="sm" w="sm" type="none"/>
          </a:ln>
        </p:spPr>
        <p:txBody>
          <a:bodyPr anchorCtr="0" anchor="ctr" bIns="20275" lIns="20275" spcFirstLastPara="1" rIns="20275" wrap="square" tIns="20275">
            <a:noAutofit/>
          </a:bodyPr>
          <a:lstStyle/>
          <a:p>
            <a:pPr indent="0" lvl="0" marL="0" marR="0" rtl="0" algn="l">
              <a:lnSpc>
                <a:spcPct val="100000"/>
              </a:lnSpc>
              <a:spcBef>
                <a:spcPts val="0"/>
              </a:spcBef>
              <a:spcAft>
                <a:spcPts val="0"/>
              </a:spcAft>
              <a:buClr>
                <a:srgbClr val="000000"/>
              </a:buClr>
              <a:buSzPts val="300"/>
              <a:buFont typeface="Arial"/>
              <a:buNone/>
            </a:pPr>
            <a:r>
              <a:rPr b="0" i="0" lang="ja" sz="1400" u="none" cap="none" strike="noStrike">
                <a:solidFill>
                  <a:srgbClr val="000000"/>
                </a:solidFill>
                <a:latin typeface="Arial"/>
                <a:ea typeface="Arial"/>
                <a:cs typeface="Arial"/>
                <a:sym typeface="Arial"/>
              </a:rPr>
              <a:t>⑧</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1487742" y="756722"/>
            <a:ext cx="6168723" cy="273719"/>
          </a:xfrm>
          <a:prstGeom prst="rect">
            <a:avLst/>
          </a:prstGeom>
          <a:noFill/>
          <a:ln>
            <a:noFill/>
          </a:ln>
        </p:spPr>
        <p:txBody>
          <a:bodyPr anchorCtr="0" anchor="ctr" bIns="69375" lIns="69375" spcFirstLastPara="1" rIns="69375" wrap="square" tIns="69375">
            <a:noAutofit/>
          </a:bodyPr>
          <a:lstStyle/>
          <a:p>
            <a:pPr indent="0" lvl="0" marL="0" marR="0" rtl="0" algn="ctr">
              <a:lnSpc>
                <a:spcPct val="90000"/>
              </a:lnSpc>
              <a:spcBef>
                <a:spcPts val="0"/>
              </a:spcBef>
              <a:spcAft>
                <a:spcPts val="0"/>
              </a:spcAft>
              <a:buClr>
                <a:srgbClr val="FFFFFF"/>
              </a:buClr>
              <a:buSzPts val="400"/>
              <a:buFont typeface="Calibri"/>
              <a:buNone/>
            </a:pPr>
            <a:r>
              <a:rPr b="0" i="0" lang="ja" sz="1600" u="none" cap="none" strike="noStrike">
                <a:solidFill>
                  <a:srgbClr val="4A4A4A"/>
                </a:solidFill>
                <a:latin typeface="MS Gothic"/>
                <a:ea typeface="MS Gothic"/>
                <a:cs typeface="MS Gothic"/>
                <a:sym typeface="MS Gothic"/>
              </a:rPr>
              <a:t>各ウィンドウの機能</a:t>
            </a:r>
            <a:endParaRPr b="0" i="0" sz="1600" u="none" cap="none" strike="noStrike">
              <a:solidFill>
                <a:srgbClr val="4A4A4A"/>
              </a:solidFill>
              <a:latin typeface="MS Gothic"/>
              <a:ea typeface="MS Gothic"/>
              <a:cs typeface="MS Gothic"/>
              <a:sym typeface="MS Gothic"/>
            </a:endParaRPr>
          </a:p>
        </p:txBody>
      </p:sp>
      <p:sp>
        <p:nvSpPr>
          <p:cNvPr id="145" name="Google Shape;145;p24"/>
          <p:cNvSpPr txBox="1"/>
          <p:nvPr>
            <p:ph idx="2" type="subTitle"/>
          </p:nvPr>
        </p:nvSpPr>
        <p:spPr>
          <a:xfrm>
            <a:off x="586206" y="24186"/>
            <a:ext cx="7984728" cy="636842"/>
          </a:xfrm>
          <a:prstGeom prst="rect">
            <a:avLst/>
          </a:prstGeom>
          <a:noFill/>
          <a:ln>
            <a:noFill/>
          </a:ln>
        </p:spPr>
        <p:txBody>
          <a:bodyPr anchorCtr="0" anchor="ctr" bIns="69375" lIns="69375" spcFirstLastPara="1" rIns="69375" wrap="square" tIns="69375">
            <a:noAutofit/>
          </a:bodyPr>
          <a:lstStyle/>
          <a:p>
            <a:pPr indent="-50800" lvl="0" marL="177800" marR="0" rtl="0" algn="ctr">
              <a:lnSpc>
                <a:spcPct val="100000"/>
              </a:lnSpc>
              <a:spcBef>
                <a:spcPts val="0"/>
              </a:spcBef>
              <a:spcAft>
                <a:spcPts val="0"/>
              </a:spcAft>
              <a:buClr>
                <a:schemeClr val="dk1"/>
              </a:buClr>
              <a:buSzPts val="500"/>
              <a:buFont typeface="Arial"/>
              <a:buNone/>
            </a:pPr>
            <a:r>
              <a:rPr b="0" i="0" lang="ja" sz="2000" u="none" cap="none" strike="noStrike">
                <a:solidFill>
                  <a:srgbClr val="FFFFFF"/>
                </a:solidFill>
                <a:latin typeface="MS Gothic"/>
                <a:ea typeface="MS Gothic"/>
                <a:cs typeface="MS Gothic"/>
                <a:sym typeface="MS Gothic"/>
              </a:rPr>
              <a:t>ウィンドウ</a:t>
            </a:r>
            <a:endParaRPr sz="1100"/>
          </a:p>
        </p:txBody>
      </p:sp>
      <p:sp>
        <p:nvSpPr>
          <p:cNvPr id="146" name="Google Shape;146;p24"/>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graphicFrame>
        <p:nvGraphicFramePr>
          <p:cNvPr id="147" name="Google Shape;147;p24"/>
          <p:cNvGraphicFramePr/>
          <p:nvPr/>
        </p:nvGraphicFramePr>
        <p:xfrm>
          <a:off x="586204" y="1294798"/>
          <a:ext cx="3000000" cy="3000000"/>
        </p:xfrm>
        <a:graphic>
          <a:graphicData uri="http://schemas.openxmlformats.org/drawingml/2006/table">
            <a:tbl>
              <a:tblPr bandRow="1" firstRow="1">
                <a:noFill/>
                <a:tableStyleId>{290695E8-A8C9-4C1E-8166-88CD2A2DF596}</a:tableStyleId>
              </a:tblPr>
              <a:tblGrid>
                <a:gridCol w="1759875"/>
                <a:gridCol w="2232475"/>
                <a:gridCol w="1897575"/>
                <a:gridCol w="2094750"/>
              </a:tblGrid>
              <a:tr h="647025">
                <a:tc>
                  <a:txBody>
                    <a:bodyPr>
                      <a:noAutofit/>
                    </a:bodyPr>
                    <a:lstStyle/>
                    <a:p>
                      <a:pPr indent="0" lvl="0" marL="0" marR="0" rtl="0" algn="l">
                        <a:lnSpc>
                          <a:spcPct val="100000"/>
                        </a:lnSpc>
                        <a:spcBef>
                          <a:spcPts val="0"/>
                        </a:spcBef>
                        <a:spcAft>
                          <a:spcPts val="0"/>
                        </a:spcAft>
                        <a:buClr>
                          <a:srgbClr val="000000"/>
                        </a:buClr>
                        <a:buSzPts val="1100"/>
                        <a:buFont typeface="Arial"/>
                        <a:buNone/>
                      </a:pPr>
                      <a:r>
                        <a:rPr lang="ja" sz="1100" u="none" cap="none" strike="noStrike"/>
                        <a:t>1.ツールバー</a:t>
                      </a:r>
                      <a:endParaRPr sz="1100" u="none" cap="none" strike="noStrike"/>
                    </a:p>
                  </a:txBody>
                  <a:tcPr marT="31100" marB="31100" marR="78200" marL="78200">
                    <a:solidFill>
                      <a:srgbClr val="F2F2F2"/>
                    </a:solidFill>
                  </a:tcPr>
                </a:tc>
                <a:tc>
                  <a:txBody>
                    <a:bodyPr>
                      <a:noAutofit/>
                    </a:bodyPr>
                    <a:lstStyle/>
                    <a:p>
                      <a:pPr indent="0" lvl="0" marL="0" marR="0" rtl="0" algn="l">
                        <a:lnSpc>
                          <a:spcPct val="100000"/>
                        </a:lnSpc>
                        <a:spcBef>
                          <a:spcPts val="0"/>
                        </a:spcBef>
                        <a:spcAft>
                          <a:spcPts val="0"/>
                        </a:spcAft>
                        <a:buClr>
                          <a:srgbClr val="1E4E79"/>
                        </a:buClr>
                        <a:buSzPts val="1000"/>
                        <a:buFont typeface="Arial"/>
                        <a:buNone/>
                      </a:pPr>
                      <a:r>
                        <a:rPr lang="ja" sz="1000" u="none" cap="none" strike="noStrike">
                          <a:solidFill>
                            <a:srgbClr val="1E4E79"/>
                          </a:solidFill>
                        </a:rPr>
                        <a:t>コレグラフの基本ツール一覧</a:t>
                      </a:r>
                      <a:endParaRPr sz="1000" u="none" cap="none" strike="noStrike">
                        <a:solidFill>
                          <a:srgbClr val="1E4E79"/>
                        </a:solidFill>
                      </a:endParaRPr>
                    </a:p>
                  </a:txBody>
                  <a:tcPr marT="31100" marB="31100" marR="78200" marL="78200"/>
                </a:tc>
                <a:tc>
                  <a:txBody>
                    <a:bodyPr>
                      <a:noAutofit/>
                    </a:bodyPr>
                    <a:lstStyle/>
                    <a:p>
                      <a:pPr indent="0" lvl="0" marL="0" marR="0" rtl="0" algn="l">
                        <a:lnSpc>
                          <a:spcPct val="100000"/>
                        </a:lnSpc>
                        <a:spcBef>
                          <a:spcPts val="0"/>
                        </a:spcBef>
                        <a:spcAft>
                          <a:spcPts val="0"/>
                        </a:spcAft>
                        <a:buClr>
                          <a:srgbClr val="000000"/>
                        </a:buClr>
                        <a:buSzPts val="1100"/>
                        <a:buFont typeface="Arial"/>
                        <a:buNone/>
                      </a:pPr>
                      <a:r>
                        <a:rPr lang="ja" sz="1100" u="none" cap="none" strike="noStrike"/>
                        <a:t>6.ロボットビュー</a:t>
                      </a:r>
                      <a:endParaRPr sz="1100" u="none" cap="none" strike="noStrike"/>
                    </a:p>
                  </a:txBody>
                  <a:tcPr marT="31100" marB="31100" marR="78200" marL="78200">
                    <a:solidFill>
                      <a:srgbClr val="F2F2F2"/>
                    </a:solidFill>
                  </a:tcPr>
                </a:tc>
                <a:tc>
                  <a:txBody>
                    <a:bodyPr>
                      <a:noAutofit/>
                    </a:bodyPr>
                    <a:lstStyle/>
                    <a:p>
                      <a:pPr indent="0" lvl="0" marL="0" marR="0" rtl="0" algn="l">
                        <a:lnSpc>
                          <a:spcPct val="100000"/>
                        </a:lnSpc>
                        <a:spcBef>
                          <a:spcPts val="0"/>
                        </a:spcBef>
                        <a:spcAft>
                          <a:spcPts val="0"/>
                        </a:spcAft>
                        <a:buClr>
                          <a:srgbClr val="1E4E79"/>
                        </a:buClr>
                        <a:buSzPts val="1000"/>
                        <a:buFont typeface="Arial"/>
                        <a:buNone/>
                      </a:pPr>
                      <a:r>
                        <a:rPr lang="ja" sz="1000" u="none" cap="none" strike="noStrike">
                          <a:solidFill>
                            <a:srgbClr val="1E4E79"/>
                          </a:solidFill>
                        </a:rPr>
                        <a:t>ロボットの動きをバーチャルで出力</a:t>
                      </a:r>
                      <a:endParaRPr sz="1000" u="none" cap="none" strike="noStrike">
                        <a:solidFill>
                          <a:srgbClr val="1E4E79"/>
                        </a:solidFill>
                      </a:endParaRPr>
                    </a:p>
                  </a:txBody>
                  <a:tcPr marT="31100" marB="31100" marR="78200" marL="78200"/>
                </a:tc>
              </a:tr>
              <a:tr h="647025">
                <a:tc>
                  <a:txBody>
                    <a:bodyPr>
                      <a:noAutofit/>
                    </a:bodyPr>
                    <a:lstStyle/>
                    <a:p>
                      <a:pPr indent="0" lvl="0" marL="0" marR="0" rtl="0" algn="l">
                        <a:lnSpc>
                          <a:spcPct val="100000"/>
                        </a:lnSpc>
                        <a:spcBef>
                          <a:spcPts val="0"/>
                        </a:spcBef>
                        <a:spcAft>
                          <a:spcPts val="0"/>
                        </a:spcAft>
                        <a:buClr>
                          <a:srgbClr val="000000"/>
                        </a:buClr>
                        <a:buSzPts val="1100"/>
                        <a:buFont typeface="Arial"/>
                        <a:buNone/>
                      </a:pPr>
                      <a:r>
                        <a:rPr lang="ja" sz="1100" u="none" cap="none" strike="noStrike"/>
                        <a:t>2.プロジェクトの内容</a:t>
                      </a:r>
                      <a:endParaRPr sz="1100" u="none" cap="none" strike="noStrike"/>
                    </a:p>
                  </a:txBody>
                  <a:tcPr marT="31100" marB="31100" marR="78200" marL="78200">
                    <a:solidFill>
                      <a:srgbClr val="F2F2F2"/>
                    </a:solidFill>
                  </a:tcPr>
                </a:tc>
                <a:tc>
                  <a:txBody>
                    <a:bodyPr>
                      <a:noAutofit/>
                    </a:bodyPr>
                    <a:lstStyle/>
                    <a:p>
                      <a:pPr indent="0" lvl="0" marL="0" marR="0" rtl="0" algn="l">
                        <a:lnSpc>
                          <a:spcPct val="100000"/>
                        </a:lnSpc>
                        <a:spcBef>
                          <a:spcPts val="0"/>
                        </a:spcBef>
                        <a:spcAft>
                          <a:spcPts val="0"/>
                        </a:spcAft>
                        <a:buClr>
                          <a:srgbClr val="1E4E79"/>
                        </a:buClr>
                        <a:buSzPts val="1000"/>
                        <a:buFont typeface="Arial"/>
                        <a:buNone/>
                      </a:pPr>
                      <a:r>
                        <a:rPr lang="ja" sz="1000" u="none" cap="none" strike="noStrike">
                          <a:solidFill>
                            <a:srgbClr val="1E4E79"/>
                          </a:solidFill>
                        </a:rPr>
                        <a:t>現在開いているアプリの内容</a:t>
                      </a:r>
                      <a:endParaRPr sz="1000" u="none" cap="none" strike="noStrike">
                        <a:solidFill>
                          <a:srgbClr val="1E4E79"/>
                        </a:solidFill>
                      </a:endParaRPr>
                    </a:p>
                  </a:txBody>
                  <a:tcPr marT="31100" marB="31100" marR="78200" marL="78200"/>
                </a:tc>
                <a:tc>
                  <a:txBody>
                    <a:bodyPr>
                      <a:noAutofit/>
                    </a:bodyPr>
                    <a:lstStyle/>
                    <a:p>
                      <a:pPr indent="0" lvl="0" marL="0" marR="0" rtl="0" algn="l">
                        <a:lnSpc>
                          <a:spcPct val="100000"/>
                        </a:lnSpc>
                        <a:spcBef>
                          <a:spcPts val="0"/>
                        </a:spcBef>
                        <a:spcAft>
                          <a:spcPts val="0"/>
                        </a:spcAft>
                        <a:buClr>
                          <a:srgbClr val="000000"/>
                        </a:buClr>
                        <a:buSzPts val="1100"/>
                        <a:buFont typeface="Arial"/>
                        <a:buNone/>
                      </a:pPr>
                      <a:r>
                        <a:rPr lang="ja" sz="1100" u="none" cap="none" strike="noStrike"/>
                        <a:t>7.ログビューア</a:t>
                      </a:r>
                      <a:endParaRPr sz="1100" u="none" cap="none" strike="noStrike"/>
                    </a:p>
                  </a:txBody>
                  <a:tcPr marT="31100" marB="31100" marR="78200" marL="78200">
                    <a:solidFill>
                      <a:srgbClr val="F2F2F2"/>
                    </a:solidFill>
                  </a:tcPr>
                </a:tc>
                <a:tc>
                  <a:txBody>
                    <a:bodyPr>
                      <a:noAutofit/>
                    </a:bodyPr>
                    <a:lstStyle/>
                    <a:p>
                      <a:pPr indent="0" lvl="0" marL="0" marR="0" rtl="0" algn="l">
                        <a:lnSpc>
                          <a:spcPct val="100000"/>
                        </a:lnSpc>
                        <a:spcBef>
                          <a:spcPts val="0"/>
                        </a:spcBef>
                        <a:spcAft>
                          <a:spcPts val="0"/>
                        </a:spcAft>
                        <a:buClr>
                          <a:srgbClr val="1E4E79"/>
                        </a:buClr>
                        <a:buSzPts val="1000"/>
                        <a:buFont typeface="Arial"/>
                        <a:buNone/>
                      </a:pPr>
                      <a:r>
                        <a:rPr lang="ja" sz="1000" u="none" cap="none" strike="noStrike">
                          <a:solidFill>
                            <a:srgbClr val="1E4E79"/>
                          </a:solidFill>
                        </a:rPr>
                        <a:t>NAOのシステムログを出力</a:t>
                      </a:r>
                      <a:endParaRPr sz="1000" u="none" cap="none" strike="noStrike">
                        <a:solidFill>
                          <a:srgbClr val="1E4E79"/>
                        </a:solidFill>
                      </a:endParaRPr>
                    </a:p>
                  </a:txBody>
                  <a:tcPr marT="31100" marB="31100" marR="78200" marL="78200"/>
                </a:tc>
              </a:tr>
              <a:tr h="647025">
                <a:tc>
                  <a:txBody>
                    <a:bodyPr>
                      <a:noAutofit/>
                    </a:bodyPr>
                    <a:lstStyle/>
                    <a:p>
                      <a:pPr indent="0" lvl="0" marL="0" marR="0" rtl="0" algn="l">
                        <a:lnSpc>
                          <a:spcPct val="100000"/>
                        </a:lnSpc>
                        <a:spcBef>
                          <a:spcPts val="0"/>
                        </a:spcBef>
                        <a:spcAft>
                          <a:spcPts val="0"/>
                        </a:spcAft>
                        <a:buClr>
                          <a:srgbClr val="000000"/>
                        </a:buClr>
                        <a:buSzPts val="1100"/>
                        <a:buFont typeface="Arial"/>
                        <a:buNone/>
                      </a:pPr>
                      <a:r>
                        <a:rPr lang="ja" sz="1100" u="none" cap="none" strike="noStrike"/>
                        <a:t>3.ボックスライブラリ</a:t>
                      </a:r>
                      <a:endParaRPr sz="1100" u="none" cap="none" strike="noStrike"/>
                    </a:p>
                  </a:txBody>
                  <a:tcPr marT="31100" marB="31100" marR="78200" marL="78200">
                    <a:solidFill>
                      <a:srgbClr val="F2F2F2"/>
                    </a:solidFill>
                  </a:tcPr>
                </a:tc>
                <a:tc>
                  <a:txBody>
                    <a:bodyPr>
                      <a:noAutofit/>
                    </a:bodyPr>
                    <a:lstStyle/>
                    <a:p>
                      <a:pPr indent="0" lvl="0" marL="0" marR="0" rtl="0" algn="l">
                        <a:lnSpc>
                          <a:spcPct val="100000"/>
                        </a:lnSpc>
                        <a:spcBef>
                          <a:spcPts val="0"/>
                        </a:spcBef>
                        <a:spcAft>
                          <a:spcPts val="0"/>
                        </a:spcAft>
                        <a:buClr>
                          <a:srgbClr val="1E4E79"/>
                        </a:buClr>
                        <a:buSzPts val="1000"/>
                        <a:buFont typeface="Arial"/>
                        <a:buNone/>
                      </a:pPr>
                      <a:r>
                        <a:rPr lang="ja" sz="1000" u="none" cap="none" strike="noStrike">
                          <a:solidFill>
                            <a:srgbClr val="1E4E79"/>
                          </a:solidFill>
                        </a:rPr>
                        <a:t>NAOに使えるPython ボックス集</a:t>
                      </a:r>
                      <a:endParaRPr sz="1000" u="none" cap="none" strike="noStrike">
                        <a:solidFill>
                          <a:srgbClr val="1E4E79"/>
                        </a:solidFill>
                      </a:endParaRPr>
                    </a:p>
                  </a:txBody>
                  <a:tcPr marT="31100" marB="31100" marR="78200" marL="78200"/>
                </a:tc>
                <a:tc>
                  <a:txBody>
                    <a:bodyPr>
                      <a:noAutofit/>
                    </a:bodyPr>
                    <a:lstStyle/>
                    <a:p>
                      <a:pPr indent="0" lvl="0" marL="0" marR="0" rtl="0" algn="l">
                        <a:lnSpc>
                          <a:spcPct val="100000"/>
                        </a:lnSpc>
                        <a:spcBef>
                          <a:spcPts val="0"/>
                        </a:spcBef>
                        <a:spcAft>
                          <a:spcPts val="0"/>
                        </a:spcAft>
                        <a:buClr>
                          <a:srgbClr val="000000"/>
                        </a:buClr>
                        <a:buSzPts val="1100"/>
                        <a:buFont typeface="Arial"/>
                        <a:buNone/>
                      </a:pPr>
                      <a:r>
                        <a:rPr lang="ja" sz="1100" u="none" cap="none" strike="noStrike"/>
                        <a:t>8..ダイアログ</a:t>
                      </a:r>
                      <a:endParaRPr sz="1100" u="none" cap="none" strike="noStrike"/>
                    </a:p>
                  </a:txBody>
                  <a:tcPr marT="31100" marB="31100" marR="78200" marL="78200">
                    <a:solidFill>
                      <a:srgbClr val="F2F2F2"/>
                    </a:solidFill>
                  </a:tcPr>
                </a:tc>
                <a:tc>
                  <a:txBody>
                    <a:bodyPr>
                      <a:noAutofit/>
                    </a:bodyPr>
                    <a:lstStyle/>
                    <a:p>
                      <a:pPr indent="0" lvl="0" marL="0" marR="0" rtl="0" algn="l">
                        <a:lnSpc>
                          <a:spcPct val="100000"/>
                        </a:lnSpc>
                        <a:spcBef>
                          <a:spcPts val="0"/>
                        </a:spcBef>
                        <a:spcAft>
                          <a:spcPts val="0"/>
                        </a:spcAft>
                        <a:buClr>
                          <a:srgbClr val="1E4E79"/>
                        </a:buClr>
                        <a:buSzPts val="1000"/>
                        <a:buFont typeface="Arial"/>
                        <a:buNone/>
                      </a:pPr>
                      <a:r>
                        <a:rPr lang="ja" sz="1000" u="none" cap="none" strike="noStrike">
                          <a:solidFill>
                            <a:srgbClr val="1E4E79"/>
                          </a:solidFill>
                        </a:rPr>
                        <a:t>NAOとユーザの会話ログを出力及び文字列を入力</a:t>
                      </a:r>
                      <a:endParaRPr sz="1000" u="none" cap="none" strike="noStrike">
                        <a:solidFill>
                          <a:srgbClr val="1E4E79"/>
                        </a:solidFill>
                      </a:endParaRPr>
                    </a:p>
                  </a:txBody>
                  <a:tcPr marT="31100" marB="31100" marR="78200" marL="78200"/>
                </a:tc>
              </a:tr>
              <a:tr h="647025">
                <a:tc>
                  <a:txBody>
                    <a:bodyPr>
                      <a:noAutofit/>
                    </a:bodyPr>
                    <a:lstStyle/>
                    <a:p>
                      <a:pPr indent="0" lvl="0" marL="0" marR="0" rtl="0" algn="l">
                        <a:lnSpc>
                          <a:spcPct val="100000"/>
                        </a:lnSpc>
                        <a:spcBef>
                          <a:spcPts val="0"/>
                        </a:spcBef>
                        <a:spcAft>
                          <a:spcPts val="0"/>
                        </a:spcAft>
                        <a:buClr>
                          <a:srgbClr val="000000"/>
                        </a:buClr>
                        <a:buSzPts val="1100"/>
                        <a:buFont typeface="Arial"/>
                        <a:buNone/>
                      </a:pPr>
                      <a:r>
                        <a:rPr lang="ja" sz="1100" u="none" cap="none" strike="noStrike"/>
                        <a:t>4.フローダイアグラム</a:t>
                      </a:r>
                      <a:endParaRPr sz="1100" u="none" cap="none" strike="noStrike"/>
                    </a:p>
                  </a:txBody>
                  <a:tcPr marT="31100" marB="31100" marR="78200" marL="78200">
                    <a:solidFill>
                      <a:srgbClr val="F2F2F2"/>
                    </a:solidFill>
                  </a:tcPr>
                </a:tc>
                <a:tc>
                  <a:txBody>
                    <a:bodyPr>
                      <a:noAutofit/>
                    </a:bodyPr>
                    <a:lstStyle/>
                    <a:p>
                      <a:pPr indent="0" lvl="0" marL="0" marR="0" rtl="0" algn="l">
                        <a:lnSpc>
                          <a:spcPct val="100000"/>
                        </a:lnSpc>
                        <a:spcBef>
                          <a:spcPts val="0"/>
                        </a:spcBef>
                        <a:spcAft>
                          <a:spcPts val="0"/>
                        </a:spcAft>
                        <a:buClr>
                          <a:srgbClr val="1E4E79"/>
                        </a:buClr>
                        <a:buSzPts val="1000"/>
                        <a:buFont typeface="Arial"/>
                        <a:buNone/>
                      </a:pPr>
                      <a:r>
                        <a:rPr lang="ja" sz="1000" u="none" cap="none" strike="noStrike">
                          <a:solidFill>
                            <a:srgbClr val="1E4E79"/>
                          </a:solidFill>
                        </a:rPr>
                        <a:t>Python ボックスなどを配置するスペース</a:t>
                      </a:r>
                      <a:endParaRPr sz="1000" u="none" cap="none" strike="noStrike">
                        <a:solidFill>
                          <a:srgbClr val="1E4E79"/>
                        </a:solidFill>
                      </a:endParaRPr>
                    </a:p>
                  </a:txBody>
                  <a:tcPr marT="31100" marB="31100" marR="78200" marL="78200"/>
                </a:tc>
                <a:tc>
                  <a:txBody>
                    <a:bodyPr>
                      <a:noAutofit/>
                    </a:bodyPr>
                    <a:lstStyle/>
                    <a:p>
                      <a:pPr indent="0" lvl="0" marL="0" marR="0" rtl="0" algn="l">
                        <a:lnSpc>
                          <a:spcPct val="100000"/>
                        </a:lnSpc>
                        <a:spcBef>
                          <a:spcPts val="0"/>
                        </a:spcBef>
                        <a:spcAft>
                          <a:spcPts val="0"/>
                        </a:spcAft>
                        <a:buClr>
                          <a:srgbClr val="000000"/>
                        </a:buClr>
                        <a:buSzPts val="1100"/>
                        <a:buFont typeface="Arial"/>
                        <a:buNone/>
                      </a:pPr>
                      <a:r>
                        <a:rPr lang="ja" sz="1100" u="none" cap="none" strike="noStrike"/>
                        <a:t>9.ビデオモニター</a:t>
                      </a:r>
                      <a:endParaRPr sz="1100" u="none" cap="none" strike="noStrike"/>
                    </a:p>
                  </a:txBody>
                  <a:tcPr marT="31100" marB="31100" marR="78200" marL="78200">
                    <a:solidFill>
                      <a:srgbClr val="F2F2F2"/>
                    </a:solidFill>
                  </a:tcPr>
                </a:tc>
                <a:tc>
                  <a:txBody>
                    <a:bodyPr>
                      <a:noAutofit/>
                    </a:bodyPr>
                    <a:lstStyle/>
                    <a:p>
                      <a:pPr indent="0" lvl="0" marL="0" marR="0" rtl="0" algn="l">
                        <a:lnSpc>
                          <a:spcPct val="100000"/>
                        </a:lnSpc>
                        <a:spcBef>
                          <a:spcPts val="0"/>
                        </a:spcBef>
                        <a:spcAft>
                          <a:spcPts val="0"/>
                        </a:spcAft>
                        <a:buClr>
                          <a:srgbClr val="1E4E79"/>
                        </a:buClr>
                        <a:buSzPts val="1000"/>
                        <a:buFont typeface="Arial"/>
                        <a:buNone/>
                      </a:pPr>
                      <a:r>
                        <a:rPr lang="ja" sz="1000" u="none" cap="none" strike="noStrike">
                          <a:solidFill>
                            <a:srgbClr val="1E4E79"/>
                          </a:solidFill>
                        </a:rPr>
                        <a:t>NAOのカメラで写している映像を出力</a:t>
                      </a:r>
                      <a:endParaRPr sz="1000" u="none" cap="none" strike="noStrike">
                        <a:solidFill>
                          <a:srgbClr val="1E4E79"/>
                        </a:solidFill>
                      </a:endParaRPr>
                    </a:p>
                  </a:txBody>
                  <a:tcPr marT="31100" marB="31100" marR="78200" marL="78200"/>
                </a:tc>
              </a:tr>
              <a:tr h="647025">
                <a:tc>
                  <a:txBody>
                    <a:bodyPr>
                      <a:noAutofit/>
                    </a:bodyPr>
                    <a:lstStyle/>
                    <a:p>
                      <a:pPr indent="0" lvl="0" marL="0" marR="0" rtl="0" algn="l">
                        <a:lnSpc>
                          <a:spcPct val="100000"/>
                        </a:lnSpc>
                        <a:spcBef>
                          <a:spcPts val="0"/>
                        </a:spcBef>
                        <a:spcAft>
                          <a:spcPts val="0"/>
                        </a:spcAft>
                        <a:buClr>
                          <a:srgbClr val="000000"/>
                        </a:buClr>
                        <a:buSzPts val="1100"/>
                        <a:buFont typeface="Arial"/>
                        <a:buNone/>
                      </a:pPr>
                      <a:r>
                        <a:rPr lang="ja" sz="1100" u="none" cap="none" strike="noStrike"/>
                        <a:t>5.ポーズライブラリ</a:t>
                      </a:r>
                      <a:endParaRPr sz="1100" u="none" cap="none" strike="noStrike"/>
                    </a:p>
                  </a:txBody>
                  <a:tcPr marT="31100" marB="31100" marR="78200" marL="78200">
                    <a:solidFill>
                      <a:srgbClr val="F2F2F2"/>
                    </a:solidFill>
                  </a:tcPr>
                </a:tc>
                <a:tc>
                  <a:txBody>
                    <a:bodyPr>
                      <a:noAutofit/>
                    </a:bodyPr>
                    <a:lstStyle/>
                    <a:p>
                      <a:pPr indent="0" lvl="0" marL="0" marR="0" rtl="0" algn="l">
                        <a:lnSpc>
                          <a:spcPct val="100000"/>
                        </a:lnSpc>
                        <a:spcBef>
                          <a:spcPts val="0"/>
                        </a:spcBef>
                        <a:spcAft>
                          <a:spcPts val="0"/>
                        </a:spcAft>
                        <a:buClr>
                          <a:srgbClr val="1E4E79"/>
                        </a:buClr>
                        <a:buSzPts val="1000"/>
                        <a:buFont typeface="Arial"/>
                        <a:buNone/>
                      </a:pPr>
                      <a:r>
                        <a:rPr lang="ja" sz="1000" u="none" cap="none" strike="noStrike">
                          <a:solidFill>
                            <a:srgbClr val="1E4E79"/>
                          </a:solidFill>
                        </a:rPr>
                        <a:t>保存されたNAOのポーズ一覧</a:t>
                      </a:r>
                      <a:endParaRPr sz="1000" u="none" cap="none" strike="noStrike">
                        <a:solidFill>
                          <a:srgbClr val="1E4E79"/>
                        </a:solidFill>
                      </a:endParaRPr>
                    </a:p>
                  </a:txBody>
                  <a:tcPr marT="31100" marB="31100" marR="78200" marL="78200"/>
                </a:tc>
                <a:tc>
                  <a:txBody>
                    <a:bodyPr>
                      <a:noAutofit/>
                    </a:bodyPr>
                    <a:lstStyle/>
                    <a:p>
                      <a:pPr indent="0" lvl="0" marL="0" marR="0" rtl="0" algn="l">
                        <a:lnSpc>
                          <a:spcPct val="100000"/>
                        </a:lnSpc>
                        <a:spcBef>
                          <a:spcPts val="0"/>
                        </a:spcBef>
                        <a:spcAft>
                          <a:spcPts val="0"/>
                        </a:spcAft>
                        <a:buClr>
                          <a:srgbClr val="000000"/>
                        </a:buClr>
                        <a:buSzPts val="1100"/>
                        <a:buFont typeface="Arial"/>
                        <a:buNone/>
                      </a:pPr>
                      <a:r>
                        <a:rPr lang="ja" sz="1100" u="none" cap="none" strike="noStrike"/>
                        <a:t>10.ロボット</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ja" sz="1100" u="none" cap="none" strike="noStrike"/>
                        <a:t>　　</a:t>
                      </a:r>
                      <a:r>
                        <a:rPr lang="ja" sz="1100" u="none" cap="none" strike="noStrike"/>
                        <a:t> </a:t>
                      </a:r>
                      <a:r>
                        <a:rPr lang="ja" sz="1100" u="none" cap="none" strike="noStrike"/>
                        <a:t>アプリケーション</a:t>
                      </a:r>
                      <a:endParaRPr sz="1100" u="none" cap="none" strike="noStrike"/>
                    </a:p>
                  </a:txBody>
                  <a:tcPr marT="31100" marB="31100" marR="78200" marL="78200">
                    <a:solidFill>
                      <a:srgbClr val="F2F2F2"/>
                    </a:solidFill>
                  </a:tcPr>
                </a:tc>
                <a:tc>
                  <a:txBody>
                    <a:bodyPr>
                      <a:noAutofit/>
                    </a:bodyPr>
                    <a:lstStyle/>
                    <a:p>
                      <a:pPr indent="0" lvl="0" marL="0" marR="0" rtl="0" algn="l">
                        <a:lnSpc>
                          <a:spcPct val="100000"/>
                        </a:lnSpc>
                        <a:spcBef>
                          <a:spcPts val="0"/>
                        </a:spcBef>
                        <a:spcAft>
                          <a:spcPts val="0"/>
                        </a:spcAft>
                        <a:buClr>
                          <a:srgbClr val="1E4E79"/>
                        </a:buClr>
                        <a:buSzPts val="1000"/>
                        <a:buFont typeface="Arial"/>
                        <a:buNone/>
                      </a:pPr>
                      <a:r>
                        <a:rPr lang="ja" sz="1000" u="none" cap="none" strike="noStrike">
                          <a:solidFill>
                            <a:srgbClr val="1E4E79"/>
                          </a:solidFill>
                        </a:rPr>
                        <a:t>NAOにインストールされたアプリ一覧、管理</a:t>
                      </a:r>
                      <a:endParaRPr sz="1000" u="none" cap="none" strike="noStrike">
                        <a:solidFill>
                          <a:srgbClr val="1E4E79"/>
                        </a:solidFill>
                      </a:endParaRPr>
                    </a:p>
                  </a:txBody>
                  <a:tcPr marT="31100" marB="31100" marR="78200" marL="78200"/>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5"/>
          <p:cNvSpPr txBox="1"/>
          <p:nvPr>
            <p:ph idx="2" type="subTitle"/>
          </p:nvPr>
        </p:nvSpPr>
        <p:spPr>
          <a:xfrm>
            <a:off x="586206" y="24186"/>
            <a:ext cx="7984728" cy="636842"/>
          </a:xfrm>
          <a:prstGeom prst="rect">
            <a:avLst/>
          </a:prstGeom>
          <a:noFill/>
          <a:ln>
            <a:noFill/>
          </a:ln>
        </p:spPr>
        <p:txBody>
          <a:bodyPr anchorCtr="0" anchor="ctr" bIns="69375" lIns="69375" spcFirstLastPara="1" rIns="69375" wrap="square" tIns="69375">
            <a:noAutofit/>
          </a:bodyPr>
          <a:lstStyle/>
          <a:p>
            <a:pPr indent="-50800" lvl="0" marL="177800" marR="0" rtl="0" algn="ctr">
              <a:lnSpc>
                <a:spcPct val="100000"/>
              </a:lnSpc>
              <a:spcBef>
                <a:spcPts val="0"/>
              </a:spcBef>
              <a:spcAft>
                <a:spcPts val="0"/>
              </a:spcAft>
              <a:buClr>
                <a:schemeClr val="dk1"/>
              </a:buClr>
              <a:buSzPts val="500"/>
              <a:buFont typeface="Arial"/>
              <a:buNone/>
            </a:pPr>
            <a:r>
              <a:rPr b="0" i="0" lang="ja" sz="2000" u="none" cap="none" strike="noStrike">
                <a:solidFill>
                  <a:srgbClr val="FFFFFF"/>
                </a:solidFill>
                <a:latin typeface="MS Gothic"/>
                <a:ea typeface="MS Gothic"/>
                <a:cs typeface="MS Gothic"/>
                <a:sym typeface="MS Gothic"/>
              </a:rPr>
              <a:t>ツールバー</a:t>
            </a:r>
            <a:endParaRPr b="0" i="0" sz="2000" u="none" cap="none" strike="noStrike">
              <a:solidFill>
                <a:srgbClr val="FFFFFF"/>
              </a:solidFill>
              <a:latin typeface="MS Gothic"/>
              <a:ea typeface="MS Gothic"/>
              <a:cs typeface="MS Gothic"/>
              <a:sym typeface="MS Gothic"/>
            </a:endParaRPr>
          </a:p>
        </p:txBody>
      </p:sp>
      <p:sp>
        <p:nvSpPr>
          <p:cNvPr id="153" name="Google Shape;153;p25"/>
          <p:cNvSpPr txBox="1"/>
          <p:nvPr>
            <p:ph idx="12" type="sldNum"/>
          </p:nvPr>
        </p:nvSpPr>
        <p:spPr>
          <a:xfrm>
            <a:off x="4051709" y="4821131"/>
            <a:ext cx="1053478" cy="273719"/>
          </a:xfrm>
          <a:prstGeom prst="rect">
            <a:avLst/>
          </a:prstGeom>
          <a:noFill/>
          <a:ln>
            <a:noFill/>
          </a:ln>
        </p:spPr>
        <p:txBody>
          <a:bodyPr anchorCtr="0" anchor="ctr" bIns="34675" lIns="69375" spcFirstLastPara="1" rIns="69375" wrap="square" tIns="34675">
            <a:noAutofit/>
          </a:bodyPr>
          <a:lstStyle/>
          <a:p>
            <a:pPr indent="0" lvl="0" marL="0" marR="0" rtl="0" algn="l">
              <a:lnSpc>
                <a:spcPct val="100000"/>
              </a:lnSpc>
              <a:spcBef>
                <a:spcPts val="0"/>
              </a:spcBef>
              <a:spcAft>
                <a:spcPts val="0"/>
              </a:spcAft>
              <a:buClr>
                <a:srgbClr val="888888"/>
              </a:buClr>
              <a:buSzPts val="300"/>
              <a:buFont typeface="Calibri"/>
              <a:buNone/>
            </a:pPr>
            <a:fld id="{00000000-1234-1234-1234-123412341234}" type="slidenum">
              <a:rPr b="0" i="0" lang="ja" sz="1100" u="none" cap="none" strike="noStrike">
                <a:solidFill>
                  <a:srgbClr val="000000"/>
                </a:solidFill>
                <a:latin typeface="Arial"/>
                <a:ea typeface="Arial"/>
                <a:cs typeface="Arial"/>
                <a:sym typeface="Arial"/>
              </a:rPr>
              <a:t>‹#›</a:t>
            </a:fld>
            <a:endParaRPr b="0" i="0" sz="1100" u="none" cap="none" strike="noStrike">
              <a:solidFill>
                <a:srgbClr val="000000"/>
              </a:solidFill>
              <a:latin typeface="Arial"/>
              <a:ea typeface="Arial"/>
              <a:cs typeface="Arial"/>
              <a:sym typeface="Arial"/>
            </a:endParaRPr>
          </a:p>
        </p:txBody>
      </p:sp>
      <p:sp>
        <p:nvSpPr>
          <p:cNvPr id="154" name="Google Shape;154;p25"/>
          <p:cNvSpPr txBox="1"/>
          <p:nvPr>
            <p:ph type="title"/>
          </p:nvPr>
        </p:nvSpPr>
        <p:spPr>
          <a:xfrm>
            <a:off x="1487742" y="756722"/>
            <a:ext cx="6168723" cy="273719"/>
          </a:xfrm>
          <a:prstGeom prst="rect">
            <a:avLst/>
          </a:prstGeom>
          <a:noFill/>
          <a:ln>
            <a:noFill/>
          </a:ln>
        </p:spPr>
        <p:txBody>
          <a:bodyPr anchorCtr="0" anchor="ctr" bIns="51525" lIns="51525" spcFirstLastPara="1" rIns="51525" wrap="square" tIns="51525">
            <a:noAutofit/>
          </a:bodyPr>
          <a:lstStyle/>
          <a:p>
            <a:pPr indent="0" lvl="0" marL="0" marR="0" rtl="0" algn="ctr">
              <a:lnSpc>
                <a:spcPct val="90000"/>
              </a:lnSpc>
              <a:spcBef>
                <a:spcPts val="0"/>
              </a:spcBef>
              <a:spcAft>
                <a:spcPts val="0"/>
              </a:spcAft>
              <a:buClr>
                <a:srgbClr val="4A4A4A"/>
              </a:buClr>
              <a:buSzPts val="800"/>
              <a:buFont typeface="Calibri"/>
              <a:buNone/>
            </a:pPr>
            <a:r>
              <a:rPr b="0" i="0" lang="ja" sz="1600" u="none" cap="none" strike="noStrike">
                <a:solidFill>
                  <a:srgbClr val="4A4A4A"/>
                </a:solidFill>
                <a:latin typeface="MS Gothic"/>
                <a:ea typeface="MS Gothic"/>
                <a:cs typeface="MS Gothic"/>
                <a:sym typeface="MS Gothic"/>
              </a:rPr>
              <a:t>ボタンの機能説明</a:t>
            </a:r>
            <a:endParaRPr b="0" i="0" sz="1600" u="none" cap="none" strike="noStrike">
              <a:solidFill>
                <a:srgbClr val="4A4A4A"/>
              </a:solidFill>
              <a:latin typeface="MS Gothic"/>
              <a:ea typeface="MS Gothic"/>
              <a:cs typeface="MS Gothic"/>
              <a:sym typeface="MS Gothic"/>
            </a:endParaRPr>
          </a:p>
        </p:txBody>
      </p:sp>
      <p:pic>
        <p:nvPicPr>
          <p:cNvPr id="155" name="Google Shape;155;p25"/>
          <p:cNvPicPr preferRelativeResize="0"/>
          <p:nvPr/>
        </p:nvPicPr>
        <p:blipFill rotWithShape="1">
          <a:blip r:embed="rId3">
            <a:alphaModFix/>
          </a:blip>
          <a:srcRect b="0" l="0" r="0" t="0"/>
          <a:stretch/>
        </p:blipFill>
        <p:spPr>
          <a:xfrm>
            <a:off x="306060" y="1215127"/>
            <a:ext cx="6787671" cy="369370"/>
          </a:xfrm>
          <a:prstGeom prst="rect">
            <a:avLst/>
          </a:prstGeom>
          <a:noFill/>
          <a:ln>
            <a:noFill/>
          </a:ln>
        </p:spPr>
      </p:pic>
      <p:sp>
        <p:nvSpPr>
          <p:cNvPr id="156" name="Google Shape;156;p25"/>
          <p:cNvSpPr txBox="1"/>
          <p:nvPr/>
        </p:nvSpPr>
        <p:spPr>
          <a:xfrm>
            <a:off x="306060" y="1048337"/>
            <a:ext cx="8531994" cy="272229"/>
          </a:xfrm>
          <a:prstGeom prst="rect">
            <a:avLst/>
          </a:prstGeom>
          <a:noFill/>
          <a:ln>
            <a:noFill/>
          </a:ln>
        </p:spPr>
        <p:txBody>
          <a:bodyPr anchorCtr="0" anchor="t" bIns="36425" lIns="72850" spcFirstLastPara="1" rIns="72850" wrap="square" tIns="36425">
            <a:noAutofit/>
          </a:bodyPr>
          <a:lstStyle/>
          <a:p>
            <a:pPr indent="0" lvl="0" marL="0" marR="0" rtl="0" algn="l">
              <a:lnSpc>
                <a:spcPct val="100000"/>
              </a:lnSpc>
              <a:spcBef>
                <a:spcPts val="0"/>
              </a:spcBef>
              <a:spcAft>
                <a:spcPts val="0"/>
              </a:spcAft>
              <a:buClr>
                <a:srgbClr val="FF0000"/>
              </a:buClr>
              <a:buSzPts val="1600"/>
              <a:buFont typeface="Arial"/>
              <a:buNone/>
            </a:pPr>
            <a:r>
              <a:rPr b="0" i="0" lang="ja" sz="1600" u="none" cap="none" strike="noStrike">
                <a:solidFill>
                  <a:srgbClr val="FF0000"/>
                </a:solidFill>
                <a:latin typeface="Arial"/>
                <a:ea typeface="Arial"/>
                <a:cs typeface="Arial"/>
                <a:sym typeface="Arial"/>
              </a:rPr>
              <a:t> 1      2      3        4      5        6      7        8      9     10         11    12     13      14    15     16</a:t>
            </a:r>
            <a:endParaRPr b="0" i="0" sz="1600" u="none" cap="none" strike="noStrike">
              <a:solidFill>
                <a:srgbClr val="FF0000"/>
              </a:solidFill>
              <a:latin typeface="Arial"/>
              <a:ea typeface="Arial"/>
              <a:cs typeface="Arial"/>
              <a:sym typeface="Arial"/>
            </a:endParaRPr>
          </a:p>
        </p:txBody>
      </p:sp>
      <p:graphicFrame>
        <p:nvGraphicFramePr>
          <p:cNvPr id="157" name="Google Shape;157;p25"/>
          <p:cNvGraphicFramePr/>
          <p:nvPr/>
        </p:nvGraphicFramePr>
        <p:xfrm>
          <a:off x="306060" y="1707874"/>
          <a:ext cx="3000000" cy="3000000"/>
        </p:xfrm>
        <a:graphic>
          <a:graphicData uri="http://schemas.openxmlformats.org/drawingml/2006/table">
            <a:tbl>
              <a:tblPr bandRow="1" firstRow="1">
                <a:noFill/>
                <a:tableStyleId>{290695E8-A8C9-4C1E-8166-88CD2A2DF596}</a:tableStyleId>
              </a:tblPr>
              <a:tblGrid>
                <a:gridCol w="2052225"/>
                <a:gridCol w="2213750"/>
                <a:gridCol w="1916300"/>
                <a:gridCol w="2349650"/>
              </a:tblGrid>
              <a:tr h="366125">
                <a:tc>
                  <a:txBody>
                    <a:bodyPr>
                      <a:noAutofit/>
                    </a:bodyPr>
                    <a:lstStyle/>
                    <a:p>
                      <a:pPr indent="0" lvl="0" marL="0" marR="0" rtl="0" algn="l">
                        <a:lnSpc>
                          <a:spcPct val="100000"/>
                        </a:lnSpc>
                        <a:spcBef>
                          <a:spcPts val="0"/>
                        </a:spcBef>
                        <a:spcAft>
                          <a:spcPts val="0"/>
                        </a:spcAft>
                        <a:buClr>
                          <a:srgbClr val="000000"/>
                        </a:buClr>
                        <a:buSzPts val="1100"/>
                        <a:buFont typeface="MS PGothic"/>
                        <a:buNone/>
                      </a:pPr>
                      <a:r>
                        <a:rPr lang="ja" sz="1100" u="none" cap="none" strike="noStrike">
                          <a:latin typeface="MS PGothic"/>
                          <a:ea typeface="MS PGothic"/>
                          <a:cs typeface="MS PGothic"/>
                          <a:sym typeface="MS PGothic"/>
                        </a:rPr>
                        <a:t>1.新規プロジェクトを作成</a:t>
                      </a:r>
                      <a:endParaRPr sz="1100" u="none" cap="none" strike="noStrike">
                        <a:latin typeface="MS PGothic"/>
                        <a:ea typeface="MS PGothic"/>
                        <a:cs typeface="MS PGothic"/>
                        <a:sym typeface="MS PGothic"/>
                      </a:endParaRPr>
                    </a:p>
                  </a:txBody>
                  <a:tcPr marT="31100" marB="31100" marR="78200" marL="78200">
                    <a:solidFill>
                      <a:srgbClr val="F2F2F2"/>
                    </a:solidFill>
                  </a:tcPr>
                </a:tc>
                <a:tc>
                  <a:txBody>
                    <a:bodyPr>
                      <a:noAutofit/>
                    </a:bodyPr>
                    <a:lstStyle/>
                    <a:p>
                      <a:pPr indent="0" lvl="0" marL="0" marR="0" rtl="0" algn="l">
                        <a:lnSpc>
                          <a:spcPct val="100000"/>
                        </a:lnSpc>
                        <a:spcBef>
                          <a:spcPts val="0"/>
                        </a:spcBef>
                        <a:spcAft>
                          <a:spcPts val="0"/>
                        </a:spcAft>
                        <a:buClr>
                          <a:srgbClr val="1E4E79"/>
                        </a:buClr>
                        <a:buSzPts val="1000"/>
                        <a:buFont typeface="MS PGothic"/>
                        <a:buNone/>
                      </a:pPr>
                      <a:r>
                        <a:rPr lang="ja" sz="1000" u="none" cap="none" strike="noStrike">
                          <a:solidFill>
                            <a:srgbClr val="1E4E79"/>
                          </a:solidFill>
                          <a:latin typeface="MS PGothic"/>
                          <a:ea typeface="MS PGothic"/>
                          <a:cs typeface="MS PGothic"/>
                          <a:sym typeface="MS PGothic"/>
                        </a:rPr>
                        <a:t>新規アプリファイルの作成</a:t>
                      </a:r>
                      <a:endParaRPr sz="1000" u="none" cap="none" strike="noStrike">
                        <a:solidFill>
                          <a:srgbClr val="1E4E79"/>
                        </a:solidFill>
                        <a:latin typeface="MS PGothic"/>
                        <a:ea typeface="MS PGothic"/>
                        <a:cs typeface="MS PGothic"/>
                        <a:sym typeface="MS PGothic"/>
                      </a:endParaRPr>
                    </a:p>
                  </a:txBody>
                  <a:tcPr marT="31100" marB="31100" marR="78200" marL="78200"/>
                </a:tc>
                <a:tc>
                  <a:txBody>
                    <a:bodyPr>
                      <a:noAutofit/>
                    </a:bodyPr>
                    <a:lstStyle/>
                    <a:p>
                      <a:pPr indent="0" lvl="0" marL="0" marR="0" rtl="0" algn="l">
                        <a:lnSpc>
                          <a:spcPct val="100000"/>
                        </a:lnSpc>
                        <a:spcBef>
                          <a:spcPts val="0"/>
                        </a:spcBef>
                        <a:spcAft>
                          <a:spcPts val="0"/>
                        </a:spcAft>
                        <a:buClr>
                          <a:srgbClr val="000000"/>
                        </a:buClr>
                        <a:buSzPts val="1100"/>
                        <a:buFont typeface="MS PGothic"/>
                        <a:buNone/>
                      </a:pPr>
                      <a:r>
                        <a:rPr lang="ja" sz="1100" u="none" cap="none" strike="noStrike">
                          <a:latin typeface="MS PGothic"/>
                          <a:ea typeface="MS PGothic"/>
                          <a:cs typeface="MS PGothic"/>
                          <a:sym typeface="MS PGothic"/>
                        </a:rPr>
                        <a:t>9.停止</a:t>
                      </a:r>
                      <a:endParaRPr sz="1100" u="none" cap="none" strike="noStrike">
                        <a:latin typeface="MS PGothic"/>
                        <a:ea typeface="MS PGothic"/>
                        <a:cs typeface="MS PGothic"/>
                        <a:sym typeface="MS PGothic"/>
                      </a:endParaRPr>
                    </a:p>
                  </a:txBody>
                  <a:tcPr marT="31100" marB="31100" marR="78200" marL="78200">
                    <a:solidFill>
                      <a:srgbClr val="F2F2F2"/>
                    </a:solidFill>
                  </a:tcPr>
                </a:tc>
                <a:tc>
                  <a:txBody>
                    <a:bodyPr>
                      <a:noAutofit/>
                    </a:bodyPr>
                    <a:lstStyle/>
                    <a:p>
                      <a:pPr indent="0" lvl="0" marL="0" marR="0" rtl="0" algn="l">
                        <a:lnSpc>
                          <a:spcPct val="100000"/>
                        </a:lnSpc>
                        <a:spcBef>
                          <a:spcPts val="0"/>
                        </a:spcBef>
                        <a:spcAft>
                          <a:spcPts val="0"/>
                        </a:spcAft>
                        <a:buClr>
                          <a:srgbClr val="1E4E79"/>
                        </a:buClr>
                        <a:buSzPts val="1000"/>
                        <a:buFont typeface="MS PGothic"/>
                        <a:buNone/>
                      </a:pPr>
                      <a:r>
                        <a:rPr lang="ja" sz="1000" u="none" cap="none" strike="noStrike">
                          <a:solidFill>
                            <a:srgbClr val="1E4E79"/>
                          </a:solidFill>
                          <a:latin typeface="MS PGothic"/>
                          <a:ea typeface="MS PGothic"/>
                          <a:cs typeface="MS PGothic"/>
                          <a:sym typeface="MS PGothic"/>
                        </a:rPr>
                        <a:t>実行中のアプリを停止</a:t>
                      </a:r>
                      <a:endParaRPr sz="1000" u="none" cap="none" strike="noStrike">
                        <a:solidFill>
                          <a:srgbClr val="1E4E79"/>
                        </a:solidFill>
                        <a:latin typeface="MS PGothic"/>
                        <a:ea typeface="MS PGothic"/>
                        <a:cs typeface="MS PGothic"/>
                        <a:sym typeface="MS PGothic"/>
                      </a:endParaRPr>
                    </a:p>
                  </a:txBody>
                  <a:tcPr marT="31100" marB="31100" marR="78200" marL="78200"/>
                </a:tc>
              </a:tr>
              <a:tr h="366125">
                <a:tc>
                  <a:txBody>
                    <a:bodyPr>
                      <a:noAutofit/>
                    </a:bodyPr>
                    <a:lstStyle/>
                    <a:p>
                      <a:pPr indent="0" lvl="0" marL="0" marR="0" rtl="0" algn="l">
                        <a:lnSpc>
                          <a:spcPct val="100000"/>
                        </a:lnSpc>
                        <a:spcBef>
                          <a:spcPts val="0"/>
                        </a:spcBef>
                        <a:spcAft>
                          <a:spcPts val="0"/>
                        </a:spcAft>
                        <a:buClr>
                          <a:srgbClr val="000000"/>
                        </a:buClr>
                        <a:buSzPts val="1100"/>
                        <a:buFont typeface="MS PGothic"/>
                        <a:buNone/>
                      </a:pPr>
                      <a:r>
                        <a:rPr lang="ja" sz="1100" u="none" cap="none" strike="noStrike">
                          <a:latin typeface="MS PGothic"/>
                          <a:ea typeface="MS PGothic"/>
                          <a:cs typeface="MS PGothic"/>
                          <a:sym typeface="MS PGothic"/>
                        </a:rPr>
                        <a:t>2.</a:t>
                      </a:r>
                      <a:r>
                        <a:rPr lang="ja" sz="1100" u="none" cap="none" strike="noStrike">
                          <a:latin typeface="MS PGothic"/>
                          <a:ea typeface="MS PGothic"/>
                          <a:cs typeface="MS PGothic"/>
                          <a:sym typeface="MS PGothic"/>
                        </a:rPr>
                        <a:t>プロジェクトを開く</a:t>
                      </a:r>
                      <a:endParaRPr sz="1100" u="none" cap="none" strike="noStrike">
                        <a:latin typeface="MS PGothic"/>
                        <a:ea typeface="MS PGothic"/>
                        <a:cs typeface="MS PGothic"/>
                        <a:sym typeface="MS PGothic"/>
                      </a:endParaRPr>
                    </a:p>
                  </a:txBody>
                  <a:tcPr marT="31100" marB="31100" marR="78200" marL="78200">
                    <a:solidFill>
                      <a:srgbClr val="F2F2F2"/>
                    </a:solidFill>
                  </a:tcPr>
                </a:tc>
                <a:tc>
                  <a:txBody>
                    <a:bodyPr>
                      <a:noAutofit/>
                    </a:bodyPr>
                    <a:lstStyle/>
                    <a:p>
                      <a:pPr indent="0" lvl="0" marL="0" marR="0" rtl="0" algn="l">
                        <a:lnSpc>
                          <a:spcPct val="100000"/>
                        </a:lnSpc>
                        <a:spcBef>
                          <a:spcPts val="0"/>
                        </a:spcBef>
                        <a:spcAft>
                          <a:spcPts val="0"/>
                        </a:spcAft>
                        <a:buClr>
                          <a:srgbClr val="1E4E79"/>
                        </a:buClr>
                        <a:buSzPts val="1000"/>
                        <a:buFont typeface="MS PGothic"/>
                        <a:buNone/>
                      </a:pPr>
                      <a:r>
                        <a:rPr lang="ja" sz="1000" u="none" cap="none" strike="noStrike">
                          <a:solidFill>
                            <a:srgbClr val="1E4E79"/>
                          </a:solidFill>
                          <a:latin typeface="MS PGothic"/>
                          <a:ea typeface="MS PGothic"/>
                          <a:cs typeface="MS PGothic"/>
                          <a:sym typeface="MS PGothic"/>
                        </a:rPr>
                        <a:t>既存アプリファイルを開く</a:t>
                      </a:r>
                      <a:endParaRPr sz="1000" u="none" cap="none" strike="noStrike">
                        <a:solidFill>
                          <a:srgbClr val="1E4E79"/>
                        </a:solidFill>
                        <a:latin typeface="MS PGothic"/>
                        <a:ea typeface="MS PGothic"/>
                        <a:cs typeface="MS PGothic"/>
                        <a:sym typeface="MS PGothic"/>
                      </a:endParaRPr>
                    </a:p>
                  </a:txBody>
                  <a:tcPr marT="31100" marB="31100" marR="78200" marL="78200"/>
                </a:tc>
                <a:tc>
                  <a:txBody>
                    <a:bodyPr>
                      <a:noAutofit/>
                    </a:bodyPr>
                    <a:lstStyle/>
                    <a:p>
                      <a:pPr indent="0" lvl="0" marL="0" marR="0" rtl="0" algn="l">
                        <a:lnSpc>
                          <a:spcPct val="100000"/>
                        </a:lnSpc>
                        <a:spcBef>
                          <a:spcPts val="0"/>
                        </a:spcBef>
                        <a:spcAft>
                          <a:spcPts val="0"/>
                        </a:spcAft>
                        <a:buClr>
                          <a:srgbClr val="000000"/>
                        </a:buClr>
                        <a:buSzPts val="1100"/>
                        <a:buFont typeface="MS PGothic"/>
                        <a:buNone/>
                      </a:pPr>
                      <a:r>
                        <a:rPr lang="ja" sz="1100" u="none" cap="none" strike="noStrike">
                          <a:latin typeface="MS PGothic"/>
                          <a:ea typeface="MS PGothic"/>
                          <a:cs typeface="MS PGothic"/>
                          <a:sym typeface="MS PGothic"/>
                        </a:rPr>
                        <a:t>10.デバック/エラー出力</a:t>
                      </a:r>
                      <a:endParaRPr sz="1100" u="none" cap="none" strike="noStrike">
                        <a:latin typeface="MS PGothic"/>
                        <a:ea typeface="MS PGothic"/>
                        <a:cs typeface="MS PGothic"/>
                        <a:sym typeface="MS PGothic"/>
                      </a:endParaRPr>
                    </a:p>
                  </a:txBody>
                  <a:tcPr marT="31100" marB="31100" marR="78200" marL="78200">
                    <a:solidFill>
                      <a:srgbClr val="F2F2F2"/>
                    </a:solidFill>
                  </a:tcPr>
                </a:tc>
                <a:tc>
                  <a:txBody>
                    <a:bodyPr>
                      <a:noAutofit/>
                    </a:bodyPr>
                    <a:lstStyle/>
                    <a:p>
                      <a:pPr indent="0" lvl="0" marL="0" marR="0" rtl="0" algn="l">
                        <a:lnSpc>
                          <a:spcPct val="100000"/>
                        </a:lnSpc>
                        <a:spcBef>
                          <a:spcPts val="0"/>
                        </a:spcBef>
                        <a:spcAft>
                          <a:spcPts val="0"/>
                        </a:spcAft>
                        <a:buClr>
                          <a:srgbClr val="1E4E79"/>
                        </a:buClr>
                        <a:buSzPts val="1000"/>
                        <a:buFont typeface="MS PGothic"/>
                        <a:buNone/>
                      </a:pPr>
                      <a:r>
                        <a:rPr lang="ja" sz="1000" u="none" cap="none" strike="noStrike">
                          <a:solidFill>
                            <a:srgbClr val="1E4E79"/>
                          </a:solidFill>
                          <a:latin typeface="MS PGothic"/>
                          <a:ea typeface="MS PGothic"/>
                          <a:cs typeface="MS PGothic"/>
                          <a:sym typeface="MS PGothic"/>
                        </a:rPr>
                        <a:t>アプリとNAOのエラーを出力</a:t>
                      </a:r>
                      <a:endParaRPr sz="1000" u="none" cap="none" strike="noStrike">
                        <a:solidFill>
                          <a:srgbClr val="1E4E79"/>
                        </a:solidFill>
                        <a:latin typeface="MS PGothic"/>
                        <a:ea typeface="MS PGothic"/>
                        <a:cs typeface="MS PGothic"/>
                        <a:sym typeface="MS PGothic"/>
                      </a:endParaRPr>
                    </a:p>
                  </a:txBody>
                  <a:tcPr marT="31100" marB="31100" marR="78200" marL="78200"/>
                </a:tc>
              </a:tr>
              <a:tr h="366125">
                <a:tc>
                  <a:txBody>
                    <a:bodyPr>
                      <a:noAutofit/>
                    </a:bodyPr>
                    <a:lstStyle/>
                    <a:p>
                      <a:pPr indent="0" lvl="0" marL="0" marR="0" rtl="0" algn="l">
                        <a:lnSpc>
                          <a:spcPct val="100000"/>
                        </a:lnSpc>
                        <a:spcBef>
                          <a:spcPts val="0"/>
                        </a:spcBef>
                        <a:spcAft>
                          <a:spcPts val="0"/>
                        </a:spcAft>
                        <a:buClr>
                          <a:srgbClr val="000000"/>
                        </a:buClr>
                        <a:buSzPts val="1100"/>
                        <a:buFont typeface="MS PGothic"/>
                        <a:buNone/>
                      </a:pPr>
                      <a:r>
                        <a:rPr lang="ja" sz="1100" u="none" cap="none" strike="noStrike">
                          <a:latin typeface="MS PGothic"/>
                          <a:ea typeface="MS PGothic"/>
                          <a:cs typeface="MS PGothic"/>
                          <a:sym typeface="MS PGothic"/>
                        </a:rPr>
                        <a:t>3.プロジェクトを保存</a:t>
                      </a:r>
                      <a:endParaRPr sz="1100" u="none" cap="none" strike="noStrike">
                        <a:latin typeface="MS PGothic"/>
                        <a:ea typeface="MS PGothic"/>
                        <a:cs typeface="MS PGothic"/>
                        <a:sym typeface="MS PGothic"/>
                      </a:endParaRPr>
                    </a:p>
                  </a:txBody>
                  <a:tcPr marT="31100" marB="31100" marR="78200" marL="78200">
                    <a:solidFill>
                      <a:srgbClr val="F2F2F2"/>
                    </a:solidFill>
                  </a:tcPr>
                </a:tc>
                <a:tc>
                  <a:txBody>
                    <a:bodyPr>
                      <a:noAutofit/>
                    </a:bodyPr>
                    <a:lstStyle/>
                    <a:p>
                      <a:pPr indent="0" lvl="0" marL="0" marR="0" rtl="0" algn="l">
                        <a:lnSpc>
                          <a:spcPct val="100000"/>
                        </a:lnSpc>
                        <a:spcBef>
                          <a:spcPts val="0"/>
                        </a:spcBef>
                        <a:spcAft>
                          <a:spcPts val="0"/>
                        </a:spcAft>
                        <a:buClr>
                          <a:srgbClr val="1E4E79"/>
                        </a:buClr>
                        <a:buSzPts val="1000"/>
                        <a:buFont typeface="MS PGothic"/>
                        <a:buNone/>
                      </a:pPr>
                      <a:r>
                        <a:rPr lang="ja" sz="1000" u="none" cap="none" strike="noStrike">
                          <a:solidFill>
                            <a:srgbClr val="1E4E79"/>
                          </a:solidFill>
                          <a:latin typeface="MS PGothic"/>
                          <a:ea typeface="MS PGothic"/>
                          <a:cs typeface="MS PGothic"/>
                          <a:sym typeface="MS PGothic"/>
                        </a:rPr>
                        <a:t>現在のアプリファイルを保存</a:t>
                      </a:r>
                      <a:endParaRPr sz="1000" u="none" cap="none" strike="noStrike">
                        <a:solidFill>
                          <a:srgbClr val="1E4E79"/>
                        </a:solidFill>
                        <a:latin typeface="MS PGothic"/>
                        <a:ea typeface="MS PGothic"/>
                        <a:cs typeface="MS PGothic"/>
                        <a:sym typeface="MS PGothic"/>
                      </a:endParaRPr>
                    </a:p>
                  </a:txBody>
                  <a:tcPr marT="31100" marB="31100" marR="78200" marL="78200"/>
                </a:tc>
                <a:tc>
                  <a:txBody>
                    <a:bodyPr>
                      <a:noAutofit/>
                    </a:bodyPr>
                    <a:lstStyle/>
                    <a:p>
                      <a:pPr indent="0" lvl="0" marL="0" marR="0" rtl="0" algn="l">
                        <a:lnSpc>
                          <a:spcPct val="100000"/>
                        </a:lnSpc>
                        <a:spcBef>
                          <a:spcPts val="0"/>
                        </a:spcBef>
                        <a:spcAft>
                          <a:spcPts val="0"/>
                        </a:spcAft>
                        <a:buClr>
                          <a:srgbClr val="000000"/>
                        </a:buClr>
                        <a:buSzPts val="1100"/>
                        <a:buFont typeface="MS PGothic"/>
                        <a:buNone/>
                      </a:pPr>
                      <a:r>
                        <a:rPr lang="ja" sz="1100" u="none" cap="none" strike="noStrike">
                          <a:latin typeface="MS PGothic"/>
                          <a:ea typeface="MS PGothic"/>
                          <a:cs typeface="MS PGothic"/>
                          <a:sym typeface="MS PGothic"/>
                        </a:rPr>
                        <a:t>11.ボリューム</a:t>
                      </a:r>
                      <a:endParaRPr sz="1100" u="none" cap="none" strike="noStrike">
                        <a:latin typeface="MS PGothic"/>
                        <a:ea typeface="MS PGothic"/>
                        <a:cs typeface="MS PGothic"/>
                        <a:sym typeface="MS PGothic"/>
                      </a:endParaRPr>
                    </a:p>
                  </a:txBody>
                  <a:tcPr marT="31100" marB="31100" marR="78200" marL="78200">
                    <a:solidFill>
                      <a:srgbClr val="F2F2F2"/>
                    </a:solidFill>
                  </a:tcPr>
                </a:tc>
                <a:tc>
                  <a:txBody>
                    <a:bodyPr>
                      <a:noAutofit/>
                    </a:bodyPr>
                    <a:lstStyle/>
                    <a:p>
                      <a:pPr indent="0" lvl="0" marL="0" marR="0" rtl="0" algn="l">
                        <a:lnSpc>
                          <a:spcPct val="100000"/>
                        </a:lnSpc>
                        <a:spcBef>
                          <a:spcPts val="0"/>
                        </a:spcBef>
                        <a:spcAft>
                          <a:spcPts val="0"/>
                        </a:spcAft>
                        <a:buClr>
                          <a:srgbClr val="1E4E79"/>
                        </a:buClr>
                        <a:buSzPts val="1000"/>
                        <a:buFont typeface="MS PGothic"/>
                        <a:buNone/>
                      </a:pPr>
                      <a:r>
                        <a:rPr lang="ja" sz="1000" u="none" cap="none" strike="noStrike">
                          <a:solidFill>
                            <a:srgbClr val="1E4E79"/>
                          </a:solidFill>
                          <a:latin typeface="MS PGothic"/>
                          <a:ea typeface="MS PGothic"/>
                          <a:cs typeface="MS PGothic"/>
                          <a:sym typeface="MS PGothic"/>
                        </a:rPr>
                        <a:t>接続しているNAOの音量調節</a:t>
                      </a:r>
                      <a:endParaRPr sz="1000" u="none" cap="none" strike="noStrike">
                        <a:solidFill>
                          <a:srgbClr val="1E4E79"/>
                        </a:solidFill>
                        <a:latin typeface="MS PGothic"/>
                        <a:ea typeface="MS PGothic"/>
                        <a:cs typeface="MS PGothic"/>
                        <a:sym typeface="MS PGothic"/>
                      </a:endParaRPr>
                    </a:p>
                  </a:txBody>
                  <a:tcPr marT="31100" marB="31100" marR="78200" marL="78200"/>
                </a:tc>
              </a:tr>
              <a:tr h="366125">
                <a:tc>
                  <a:txBody>
                    <a:bodyPr>
                      <a:noAutofit/>
                    </a:bodyPr>
                    <a:lstStyle/>
                    <a:p>
                      <a:pPr indent="0" lvl="0" marL="0" marR="0" rtl="0" algn="l">
                        <a:lnSpc>
                          <a:spcPct val="100000"/>
                        </a:lnSpc>
                        <a:spcBef>
                          <a:spcPts val="0"/>
                        </a:spcBef>
                        <a:spcAft>
                          <a:spcPts val="0"/>
                        </a:spcAft>
                        <a:buClr>
                          <a:srgbClr val="000000"/>
                        </a:buClr>
                        <a:buSzPts val="1100"/>
                        <a:buFont typeface="MS PGothic"/>
                        <a:buNone/>
                      </a:pPr>
                      <a:r>
                        <a:rPr lang="ja" sz="1100" u="none" cap="none" strike="noStrike">
                          <a:latin typeface="MS PGothic"/>
                          <a:ea typeface="MS PGothic"/>
                          <a:cs typeface="MS PGothic"/>
                          <a:sym typeface="MS PGothic"/>
                        </a:rPr>
                        <a:t>4.元に戻す</a:t>
                      </a:r>
                      <a:endParaRPr sz="1100" u="none" cap="none" strike="noStrike">
                        <a:latin typeface="MS PGothic"/>
                        <a:ea typeface="MS PGothic"/>
                        <a:cs typeface="MS PGothic"/>
                        <a:sym typeface="MS PGothic"/>
                      </a:endParaRPr>
                    </a:p>
                  </a:txBody>
                  <a:tcPr marT="31100" marB="31100" marR="78200" marL="78200">
                    <a:solidFill>
                      <a:srgbClr val="F2F2F2"/>
                    </a:solidFill>
                  </a:tcPr>
                </a:tc>
                <a:tc>
                  <a:txBody>
                    <a:bodyPr>
                      <a:noAutofit/>
                    </a:bodyPr>
                    <a:lstStyle/>
                    <a:p>
                      <a:pPr indent="0" lvl="0" marL="0" marR="0" rtl="0" algn="l">
                        <a:lnSpc>
                          <a:spcPct val="100000"/>
                        </a:lnSpc>
                        <a:spcBef>
                          <a:spcPts val="0"/>
                        </a:spcBef>
                        <a:spcAft>
                          <a:spcPts val="0"/>
                        </a:spcAft>
                        <a:buClr>
                          <a:srgbClr val="1E4E79"/>
                        </a:buClr>
                        <a:buSzPts val="1000"/>
                        <a:buFont typeface="MS PGothic"/>
                        <a:buNone/>
                      </a:pPr>
                      <a:r>
                        <a:rPr lang="ja" sz="1000" u="none" cap="none" strike="noStrike">
                          <a:solidFill>
                            <a:srgbClr val="1E4E79"/>
                          </a:solidFill>
                          <a:latin typeface="MS PGothic"/>
                          <a:ea typeface="MS PGothic"/>
                          <a:cs typeface="MS PGothic"/>
                          <a:sym typeface="MS PGothic"/>
                        </a:rPr>
                        <a:t>一つ前の状態に戻す</a:t>
                      </a:r>
                      <a:endParaRPr sz="1000" u="none" cap="none" strike="noStrike">
                        <a:solidFill>
                          <a:srgbClr val="1E4E79"/>
                        </a:solidFill>
                        <a:latin typeface="MS PGothic"/>
                        <a:ea typeface="MS PGothic"/>
                        <a:cs typeface="MS PGothic"/>
                        <a:sym typeface="MS PGothic"/>
                      </a:endParaRPr>
                    </a:p>
                  </a:txBody>
                  <a:tcPr marT="31100" marB="31100" marR="78200" marL="78200"/>
                </a:tc>
                <a:tc>
                  <a:txBody>
                    <a:bodyPr>
                      <a:noAutofit/>
                    </a:bodyPr>
                    <a:lstStyle/>
                    <a:p>
                      <a:pPr indent="0" lvl="0" marL="0" marR="0" rtl="0" algn="l">
                        <a:lnSpc>
                          <a:spcPct val="100000"/>
                        </a:lnSpc>
                        <a:spcBef>
                          <a:spcPts val="0"/>
                        </a:spcBef>
                        <a:spcAft>
                          <a:spcPts val="0"/>
                        </a:spcAft>
                        <a:buClr>
                          <a:srgbClr val="000000"/>
                        </a:buClr>
                        <a:buSzPts val="1100"/>
                        <a:buFont typeface="MS PGothic"/>
                        <a:buNone/>
                      </a:pPr>
                      <a:r>
                        <a:rPr lang="ja" sz="1100" u="none" cap="none" strike="noStrike">
                          <a:latin typeface="MS PGothic"/>
                          <a:ea typeface="MS PGothic"/>
                          <a:cs typeface="MS PGothic"/>
                          <a:sym typeface="MS PGothic"/>
                        </a:rPr>
                        <a:t>12.アニメーション</a:t>
                      </a:r>
                      <a:endParaRPr sz="1100" u="none" cap="none" strike="noStrike">
                        <a:latin typeface="MS PGothic"/>
                        <a:ea typeface="MS PGothic"/>
                        <a:cs typeface="MS PGothic"/>
                        <a:sym typeface="MS PGothic"/>
                      </a:endParaRPr>
                    </a:p>
                    <a:p>
                      <a:pPr indent="0" lvl="0" marL="0" marR="0" rtl="0" algn="l">
                        <a:lnSpc>
                          <a:spcPct val="100000"/>
                        </a:lnSpc>
                        <a:spcBef>
                          <a:spcPts val="0"/>
                        </a:spcBef>
                        <a:spcAft>
                          <a:spcPts val="0"/>
                        </a:spcAft>
                        <a:buClr>
                          <a:srgbClr val="000000"/>
                        </a:buClr>
                        <a:buSzPts val="1100"/>
                        <a:buFont typeface="MS PGothic"/>
                        <a:buNone/>
                      </a:pPr>
                      <a:r>
                        <a:rPr lang="ja" sz="1100" u="none" cap="none" strike="noStrike">
                          <a:latin typeface="MS PGothic"/>
                          <a:ea typeface="MS PGothic"/>
                          <a:cs typeface="MS PGothic"/>
                          <a:sym typeface="MS PGothic"/>
                        </a:rPr>
                        <a:t>　　</a:t>
                      </a:r>
                      <a:r>
                        <a:rPr lang="ja" sz="1100" u="none" cap="none" strike="noStrike">
                          <a:latin typeface="MS PGothic"/>
                          <a:ea typeface="MS PGothic"/>
                          <a:cs typeface="MS PGothic"/>
                          <a:sym typeface="MS PGothic"/>
                        </a:rPr>
                        <a:t> モード</a:t>
                      </a:r>
                      <a:endParaRPr sz="1100" u="none" cap="none" strike="noStrike">
                        <a:latin typeface="MS PGothic"/>
                        <a:ea typeface="MS PGothic"/>
                        <a:cs typeface="MS PGothic"/>
                        <a:sym typeface="MS PGothic"/>
                      </a:endParaRPr>
                    </a:p>
                  </a:txBody>
                  <a:tcPr marT="31100" marB="31100" marR="78200" marL="78200">
                    <a:solidFill>
                      <a:srgbClr val="F2F2F2"/>
                    </a:solidFill>
                  </a:tcPr>
                </a:tc>
                <a:tc>
                  <a:txBody>
                    <a:bodyPr>
                      <a:noAutofit/>
                    </a:bodyPr>
                    <a:lstStyle/>
                    <a:p>
                      <a:pPr indent="0" lvl="0" marL="0" marR="0" rtl="0" algn="l">
                        <a:lnSpc>
                          <a:spcPct val="100000"/>
                        </a:lnSpc>
                        <a:spcBef>
                          <a:spcPts val="0"/>
                        </a:spcBef>
                        <a:spcAft>
                          <a:spcPts val="0"/>
                        </a:spcAft>
                        <a:buClr>
                          <a:srgbClr val="1E4E79"/>
                        </a:buClr>
                        <a:buSzPts val="1000"/>
                        <a:buFont typeface="MS PGothic"/>
                        <a:buNone/>
                      </a:pPr>
                      <a:r>
                        <a:rPr lang="ja" sz="1000" u="none" cap="none" strike="noStrike">
                          <a:solidFill>
                            <a:srgbClr val="1E4E79"/>
                          </a:solidFill>
                          <a:latin typeface="MS PGothic"/>
                          <a:ea typeface="MS PGothic"/>
                          <a:cs typeface="MS PGothic"/>
                          <a:sym typeface="MS PGothic"/>
                        </a:rPr>
                        <a:t>NAOの関節制御を解除。主にモーション作成時に使用</a:t>
                      </a:r>
                      <a:endParaRPr sz="1000" u="none" cap="none" strike="noStrike">
                        <a:solidFill>
                          <a:srgbClr val="1E4E79"/>
                        </a:solidFill>
                        <a:latin typeface="MS PGothic"/>
                        <a:ea typeface="MS PGothic"/>
                        <a:cs typeface="MS PGothic"/>
                        <a:sym typeface="MS PGothic"/>
                      </a:endParaRPr>
                    </a:p>
                  </a:txBody>
                  <a:tcPr marT="31100" marB="31100" marR="78200" marL="78200"/>
                </a:tc>
              </a:tr>
              <a:tr h="366125">
                <a:tc>
                  <a:txBody>
                    <a:bodyPr>
                      <a:noAutofit/>
                    </a:bodyPr>
                    <a:lstStyle/>
                    <a:p>
                      <a:pPr indent="0" lvl="0" marL="0" marR="0" rtl="0" algn="l">
                        <a:lnSpc>
                          <a:spcPct val="100000"/>
                        </a:lnSpc>
                        <a:spcBef>
                          <a:spcPts val="0"/>
                        </a:spcBef>
                        <a:spcAft>
                          <a:spcPts val="0"/>
                        </a:spcAft>
                        <a:buClr>
                          <a:srgbClr val="000000"/>
                        </a:buClr>
                        <a:buSzPts val="1100"/>
                        <a:buFont typeface="MS PGothic"/>
                        <a:buNone/>
                      </a:pPr>
                      <a:r>
                        <a:rPr lang="ja" sz="1100" u="none" cap="none" strike="noStrike">
                          <a:latin typeface="MS PGothic"/>
                          <a:ea typeface="MS PGothic"/>
                          <a:cs typeface="MS PGothic"/>
                          <a:sym typeface="MS PGothic"/>
                        </a:rPr>
                        <a:t>5.やり直し</a:t>
                      </a:r>
                      <a:endParaRPr sz="1100" u="none" cap="none" strike="noStrike">
                        <a:latin typeface="MS PGothic"/>
                        <a:ea typeface="MS PGothic"/>
                        <a:cs typeface="MS PGothic"/>
                        <a:sym typeface="MS PGothic"/>
                      </a:endParaRPr>
                    </a:p>
                  </a:txBody>
                  <a:tcPr marT="31100" marB="31100" marR="78200" marL="78200">
                    <a:solidFill>
                      <a:srgbClr val="F2F2F2"/>
                    </a:solidFill>
                  </a:tcPr>
                </a:tc>
                <a:tc>
                  <a:txBody>
                    <a:bodyPr>
                      <a:noAutofit/>
                    </a:bodyPr>
                    <a:lstStyle/>
                    <a:p>
                      <a:pPr indent="0" lvl="0" marL="0" marR="0" rtl="0" algn="l">
                        <a:lnSpc>
                          <a:spcPct val="100000"/>
                        </a:lnSpc>
                        <a:spcBef>
                          <a:spcPts val="0"/>
                        </a:spcBef>
                        <a:spcAft>
                          <a:spcPts val="0"/>
                        </a:spcAft>
                        <a:buClr>
                          <a:srgbClr val="1E4E79"/>
                        </a:buClr>
                        <a:buSzPts val="1000"/>
                        <a:buFont typeface="MS PGothic"/>
                        <a:buNone/>
                      </a:pPr>
                      <a:r>
                        <a:rPr lang="ja" sz="1000" u="none" cap="none" strike="noStrike">
                          <a:solidFill>
                            <a:srgbClr val="1E4E79"/>
                          </a:solidFill>
                          <a:latin typeface="MS PGothic"/>
                          <a:ea typeface="MS PGothic"/>
                          <a:cs typeface="MS PGothic"/>
                          <a:sym typeface="MS PGothic"/>
                        </a:rPr>
                        <a:t>一つ後の状態に戻す</a:t>
                      </a:r>
                      <a:endParaRPr sz="1000" u="none" cap="none" strike="noStrike">
                        <a:solidFill>
                          <a:srgbClr val="1E4E79"/>
                        </a:solidFill>
                        <a:latin typeface="MS PGothic"/>
                        <a:ea typeface="MS PGothic"/>
                        <a:cs typeface="MS PGothic"/>
                        <a:sym typeface="MS PGothic"/>
                      </a:endParaRPr>
                    </a:p>
                  </a:txBody>
                  <a:tcPr marT="31100" marB="31100" marR="78200" marL="78200"/>
                </a:tc>
                <a:tc>
                  <a:txBody>
                    <a:bodyPr>
                      <a:noAutofit/>
                    </a:bodyPr>
                    <a:lstStyle/>
                    <a:p>
                      <a:pPr indent="0" lvl="0" marL="0" marR="0" rtl="0" algn="l">
                        <a:lnSpc>
                          <a:spcPct val="100000"/>
                        </a:lnSpc>
                        <a:spcBef>
                          <a:spcPts val="0"/>
                        </a:spcBef>
                        <a:spcAft>
                          <a:spcPts val="0"/>
                        </a:spcAft>
                        <a:buClr>
                          <a:srgbClr val="000000"/>
                        </a:buClr>
                        <a:buSzPts val="1100"/>
                        <a:buFont typeface="MS PGothic"/>
                        <a:buNone/>
                      </a:pPr>
                      <a:r>
                        <a:rPr lang="ja" sz="1100" u="none" cap="none" strike="noStrike">
                          <a:latin typeface="MS PGothic"/>
                          <a:ea typeface="MS PGothic"/>
                          <a:cs typeface="MS PGothic"/>
                          <a:sym typeface="MS PGothic"/>
                        </a:rPr>
                        <a:t>13.オートノマスライフ</a:t>
                      </a:r>
                      <a:endParaRPr sz="1100" u="none" cap="none" strike="noStrike">
                        <a:latin typeface="MS PGothic"/>
                        <a:ea typeface="MS PGothic"/>
                        <a:cs typeface="MS PGothic"/>
                        <a:sym typeface="MS PGothic"/>
                      </a:endParaRPr>
                    </a:p>
                    <a:p>
                      <a:pPr indent="0" lvl="0" marL="0" marR="0" rtl="0" algn="l">
                        <a:lnSpc>
                          <a:spcPct val="100000"/>
                        </a:lnSpc>
                        <a:spcBef>
                          <a:spcPts val="0"/>
                        </a:spcBef>
                        <a:spcAft>
                          <a:spcPts val="0"/>
                        </a:spcAft>
                        <a:buClr>
                          <a:srgbClr val="000000"/>
                        </a:buClr>
                        <a:buSzPts val="1100"/>
                        <a:buFont typeface="MS PGothic"/>
                        <a:buNone/>
                      </a:pPr>
                      <a:r>
                        <a:rPr lang="ja" sz="1100" u="none" cap="none" strike="noStrike">
                          <a:latin typeface="MS PGothic"/>
                          <a:ea typeface="MS PGothic"/>
                          <a:cs typeface="MS PGothic"/>
                          <a:sym typeface="MS PGothic"/>
                        </a:rPr>
                        <a:t>　   ON/OFF</a:t>
                      </a:r>
                      <a:endParaRPr sz="1100" u="none" cap="none" strike="noStrike">
                        <a:latin typeface="MS PGothic"/>
                        <a:ea typeface="MS PGothic"/>
                        <a:cs typeface="MS PGothic"/>
                        <a:sym typeface="MS PGothic"/>
                      </a:endParaRPr>
                    </a:p>
                  </a:txBody>
                  <a:tcPr marT="31100" marB="31100" marR="78200" marL="78200">
                    <a:solidFill>
                      <a:srgbClr val="F2F2F2"/>
                    </a:solidFill>
                  </a:tcPr>
                </a:tc>
                <a:tc>
                  <a:txBody>
                    <a:bodyPr>
                      <a:noAutofit/>
                    </a:bodyPr>
                    <a:lstStyle/>
                    <a:p>
                      <a:pPr indent="0" lvl="0" marL="0" marR="0" rtl="0" algn="l">
                        <a:lnSpc>
                          <a:spcPct val="100000"/>
                        </a:lnSpc>
                        <a:spcBef>
                          <a:spcPts val="0"/>
                        </a:spcBef>
                        <a:spcAft>
                          <a:spcPts val="0"/>
                        </a:spcAft>
                        <a:buClr>
                          <a:srgbClr val="1E4E79"/>
                        </a:buClr>
                        <a:buSzPts val="1000"/>
                        <a:buFont typeface="MS PGothic"/>
                        <a:buNone/>
                      </a:pPr>
                      <a:r>
                        <a:rPr lang="ja" sz="1000" u="none" cap="none" strike="noStrike">
                          <a:solidFill>
                            <a:srgbClr val="1E4E79"/>
                          </a:solidFill>
                          <a:latin typeface="MS PGothic"/>
                          <a:ea typeface="MS PGothic"/>
                          <a:cs typeface="MS PGothic"/>
                          <a:sym typeface="MS PGothic"/>
                        </a:rPr>
                        <a:t>人間らしい素振りをさせる機能</a:t>
                      </a:r>
                      <a:endParaRPr sz="1000" u="none" cap="none" strike="noStrike">
                        <a:solidFill>
                          <a:srgbClr val="1E4E79"/>
                        </a:solidFill>
                        <a:latin typeface="MS PGothic"/>
                        <a:ea typeface="MS PGothic"/>
                        <a:cs typeface="MS PGothic"/>
                        <a:sym typeface="MS PGothic"/>
                      </a:endParaRPr>
                    </a:p>
                  </a:txBody>
                  <a:tcPr marT="31100" marB="31100" marR="78200" marL="78200"/>
                </a:tc>
              </a:tr>
              <a:tr h="366125">
                <a:tc>
                  <a:txBody>
                    <a:bodyPr>
                      <a:noAutofit/>
                    </a:bodyPr>
                    <a:lstStyle/>
                    <a:p>
                      <a:pPr indent="0" lvl="0" marL="0" marR="0" rtl="0" algn="l">
                        <a:lnSpc>
                          <a:spcPct val="100000"/>
                        </a:lnSpc>
                        <a:spcBef>
                          <a:spcPts val="0"/>
                        </a:spcBef>
                        <a:spcAft>
                          <a:spcPts val="0"/>
                        </a:spcAft>
                        <a:buClr>
                          <a:srgbClr val="000000"/>
                        </a:buClr>
                        <a:buSzPts val="1100"/>
                        <a:buFont typeface="MS PGothic"/>
                        <a:buNone/>
                      </a:pPr>
                      <a:r>
                        <a:rPr lang="ja" sz="1100" u="none" cap="none" strike="noStrike">
                          <a:latin typeface="MS PGothic"/>
                          <a:ea typeface="MS PGothic"/>
                          <a:cs typeface="MS PGothic"/>
                          <a:sym typeface="MS PGothic"/>
                        </a:rPr>
                        <a:t>6.接続</a:t>
                      </a:r>
                      <a:endParaRPr sz="1100" u="none" cap="none" strike="noStrike">
                        <a:latin typeface="MS PGothic"/>
                        <a:ea typeface="MS PGothic"/>
                        <a:cs typeface="MS PGothic"/>
                        <a:sym typeface="MS PGothic"/>
                      </a:endParaRPr>
                    </a:p>
                  </a:txBody>
                  <a:tcPr marT="31100" marB="31100" marR="78200" marL="78200">
                    <a:solidFill>
                      <a:srgbClr val="F2F2F2"/>
                    </a:solidFill>
                  </a:tcPr>
                </a:tc>
                <a:tc>
                  <a:txBody>
                    <a:bodyPr>
                      <a:noAutofit/>
                    </a:bodyPr>
                    <a:lstStyle/>
                    <a:p>
                      <a:pPr indent="0" lvl="0" marL="0" marR="0" rtl="0" algn="l">
                        <a:lnSpc>
                          <a:spcPct val="100000"/>
                        </a:lnSpc>
                        <a:spcBef>
                          <a:spcPts val="0"/>
                        </a:spcBef>
                        <a:spcAft>
                          <a:spcPts val="0"/>
                        </a:spcAft>
                        <a:buClr>
                          <a:srgbClr val="1E4E79"/>
                        </a:buClr>
                        <a:buSzPts val="1000"/>
                        <a:buFont typeface="MS PGothic"/>
                        <a:buNone/>
                      </a:pPr>
                      <a:r>
                        <a:rPr lang="ja" sz="1000" u="none" cap="none" strike="noStrike">
                          <a:solidFill>
                            <a:srgbClr val="1E4E79"/>
                          </a:solidFill>
                          <a:latin typeface="MS PGothic"/>
                          <a:ea typeface="MS PGothic"/>
                          <a:cs typeface="MS PGothic"/>
                          <a:sym typeface="MS PGothic"/>
                        </a:rPr>
                        <a:t>接続するNAOの選択</a:t>
                      </a:r>
                      <a:endParaRPr sz="1000" u="none" cap="none" strike="noStrike">
                        <a:solidFill>
                          <a:srgbClr val="1E4E79"/>
                        </a:solidFill>
                        <a:latin typeface="MS PGothic"/>
                        <a:ea typeface="MS PGothic"/>
                        <a:cs typeface="MS PGothic"/>
                        <a:sym typeface="MS PGothic"/>
                      </a:endParaRPr>
                    </a:p>
                  </a:txBody>
                  <a:tcPr marT="31100" marB="31100" marR="78200" marL="78200"/>
                </a:tc>
                <a:tc>
                  <a:txBody>
                    <a:bodyPr>
                      <a:noAutofit/>
                    </a:bodyPr>
                    <a:lstStyle/>
                    <a:p>
                      <a:pPr indent="0" lvl="0" marL="0" marR="0" rtl="0" algn="l">
                        <a:lnSpc>
                          <a:spcPct val="100000"/>
                        </a:lnSpc>
                        <a:spcBef>
                          <a:spcPts val="0"/>
                        </a:spcBef>
                        <a:spcAft>
                          <a:spcPts val="0"/>
                        </a:spcAft>
                        <a:buClr>
                          <a:srgbClr val="000000"/>
                        </a:buClr>
                        <a:buSzPts val="1100"/>
                        <a:buFont typeface="MS PGothic"/>
                        <a:buNone/>
                      </a:pPr>
                      <a:r>
                        <a:rPr lang="ja" sz="1100" u="none" cap="none" strike="noStrike">
                          <a:latin typeface="MS PGothic"/>
                          <a:ea typeface="MS PGothic"/>
                          <a:cs typeface="MS PGothic"/>
                          <a:sym typeface="MS PGothic"/>
                        </a:rPr>
                        <a:t>14.Rest</a:t>
                      </a:r>
                      <a:endParaRPr sz="1100" u="none" cap="none" strike="noStrike">
                        <a:latin typeface="MS PGothic"/>
                        <a:ea typeface="MS PGothic"/>
                        <a:cs typeface="MS PGothic"/>
                        <a:sym typeface="MS PGothic"/>
                      </a:endParaRPr>
                    </a:p>
                  </a:txBody>
                  <a:tcPr marT="31100" marB="31100" marR="78200" marL="78200">
                    <a:solidFill>
                      <a:srgbClr val="F2F2F2"/>
                    </a:solidFill>
                  </a:tcPr>
                </a:tc>
                <a:tc>
                  <a:txBody>
                    <a:bodyPr>
                      <a:noAutofit/>
                    </a:bodyPr>
                    <a:lstStyle/>
                    <a:p>
                      <a:pPr indent="0" lvl="0" marL="0" marR="0" rtl="0" algn="l">
                        <a:lnSpc>
                          <a:spcPct val="100000"/>
                        </a:lnSpc>
                        <a:spcBef>
                          <a:spcPts val="0"/>
                        </a:spcBef>
                        <a:spcAft>
                          <a:spcPts val="0"/>
                        </a:spcAft>
                        <a:buClr>
                          <a:srgbClr val="1E4E79"/>
                        </a:buClr>
                        <a:buSzPts val="1000"/>
                        <a:buFont typeface="MS PGothic"/>
                        <a:buNone/>
                      </a:pPr>
                      <a:r>
                        <a:rPr lang="ja" sz="1000" u="none" cap="none" strike="noStrike">
                          <a:solidFill>
                            <a:srgbClr val="1E4E79"/>
                          </a:solidFill>
                          <a:latin typeface="MS PGothic"/>
                          <a:ea typeface="MS PGothic"/>
                          <a:cs typeface="MS PGothic"/>
                          <a:sym typeface="MS PGothic"/>
                        </a:rPr>
                        <a:t>全アプリを停止させて正座</a:t>
                      </a:r>
                      <a:endParaRPr sz="1000" u="none" cap="none" strike="noStrike">
                        <a:solidFill>
                          <a:srgbClr val="1E4E79"/>
                        </a:solidFill>
                        <a:latin typeface="MS PGothic"/>
                        <a:ea typeface="MS PGothic"/>
                        <a:cs typeface="MS PGothic"/>
                        <a:sym typeface="MS PGothic"/>
                      </a:endParaRPr>
                    </a:p>
                  </a:txBody>
                  <a:tcPr marT="31100" marB="31100" marR="78200" marL="78200"/>
                </a:tc>
              </a:tr>
              <a:tr h="366125">
                <a:tc>
                  <a:txBody>
                    <a:bodyPr>
                      <a:noAutofit/>
                    </a:bodyPr>
                    <a:lstStyle/>
                    <a:p>
                      <a:pPr indent="0" lvl="0" marL="0" marR="0" rtl="0" algn="l">
                        <a:lnSpc>
                          <a:spcPct val="100000"/>
                        </a:lnSpc>
                        <a:spcBef>
                          <a:spcPts val="0"/>
                        </a:spcBef>
                        <a:spcAft>
                          <a:spcPts val="0"/>
                        </a:spcAft>
                        <a:buClr>
                          <a:srgbClr val="000000"/>
                        </a:buClr>
                        <a:buSzPts val="1100"/>
                        <a:buFont typeface="MS PGothic"/>
                        <a:buNone/>
                      </a:pPr>
                      <a:r>
                        <a:rPr lang="ja" sz="1100" u="none" cap="none" strike="noStrike">
                          <a:latin typeface="MS PGothic"/>
                          <a:ea typeface="MS PGothic"/>
                          <a:cs typeface="MS PGothic"/>
                          <a:sym typeface="MS PGothic"/>
                        </a:rPr>
                        <a:t>7.切断</a:t>
                      </a:r>
                      <a:endParaRPr sz="1100" u="none" cap="none" strike="noStrike">
                        <a:latin typeface="MS PGothic"/>
                        <a:ea typeface="MS PGothic"/>
                        <a:cs typeface="MS PGothic"/>
                        <a:sym typeface="MS PGothic"/>
                      </a:endParaRPr>
                    </a:p>
                  </a:txBody>
                  <a:tcPr marT="31100" marB="31100" marR="78200" marL="78200">
                    <a:solidFill>
                      <a:srgbClr val="F2F2F2"/>
                    </a:solidFill>
                  </a:tcPr>
                </a:tc>
                <a:tc>
                  <a:txBody>
                    <a:bodyPr>
                      <a:noAutofit/>
                    </a:bodyPr>
                    <a:lstStyle/>
                    <a:p>
                      <a:pPr indent="0" lvl="0" marL="0" marR="0" rtl="0" algn="l">
                        <a:lnSpc>
                          <a:spcPct val="100000"/>
                        </a:lnSpc>
                        <a:spcBef>
                          <a:spcPts val="0"/>
                        </a:spcBef>
                        <a:spcAft>
                          <a:spcPts val="0"/>
                        </a:spcAft>
                        <a:buClr>
                          <a:srgbClr val="1E4E79"/>
                        </a:buClr>
                        <a:buSzPts val="1000"/>
                        <a:buFont typeface="MS PGothic"/>
                        <a:buNone/>
                      </a:pPr>
                      <a:r>
                        <a:rPr lang="ja" sz="1000" u="none" cap="none" strike="noStrike">
                          <a:solidFill>
                            <a:srgbClr val="1E4E79"/>
                          </a:solidFill>
                          <a:latin typeface="MS PGothic"/>
                          <a:ea typeface="MS PGothic"/>
                          <a:cs typeface="MS PGothic"/>
                          <a:sym typeface="MS PGothic"/>
                        </a:rPr>
                        <a:t>現在の接続状態を切断</a:t>
                      </a:r>
                      <a:endParaRPr sz="1000" u="none" cap="none" strike="noStrike">
                        <a:solidFill>
                          <a:srgbClr val="1E4E79"/>
                        </a:solidFill>
                        <a:latin typeface="MS PGothic"/>
                        <a:ea typeface="MS PGothic"/>
                        <a:cs typeface="MS PGothic"/>
                        <a:sym typeface="MS PGothic"/>
                      </a:endParaRPr>
                    </a:p>
                  </a:txBody>
                  <a:tcPr marT="31100" marB="31100" marR="78200" marL="78200"/>
                </a:tc>
                <a:tc>
                  <a:txBody>
                    <a:bodyPr>
                      <a:noAutofit/>
                    </a:bodyPr>
                    <a:lstStyle/>
                    <a:p>
                      <a:pPr indent="0" lvl="0" marL="0" marR="0" rtl="0" algn="l">
                        <a:lnSpc>
                          <a:spcPct val="100000"/>
                        </a:lnSpc>
                        <a:spcBef>
                          <a:spcPts val="0"/>
                        </a:spcBef>
                        <a:spcAft>
                          <a:spcPts val="0"/>
                        </a:spcAft>
                        <a:buClr>
                          <a:srgbClr val="000000"/>
                        </a:buClr>
                        <a:buSzPts val="1100"/>
                        <a:buFont typeface="MS PGothic"/>
                        <a:buNone/>
                      </a:pPr>
                      <a:r>
                        <a:rPr lang="ja" sz="1100" u="none" cap="none" strike="noStrike">
                          <a:latin typeface="MS PGothic"/>
                          <a:ea typeface="MS PGothic"/>
                          <a:cs typeface="MS PGothic"/>
                          <a:sym typeface="MS PGothic"/>
                        </a:rPr>
                        <a:t>15.WakeUp</a:t>
                      </a:r>
                      <a:endParaRPr sz="1100" u="none" cap="none" strike="noStrike">
                        <a:latin typeface="MS PGothic"/>
                        <a:ea typeface="MS PGothic"/>
                        <a:cs typeface="MS PGothic"/>
                        <a:sym typeface="MS PGothic"/>
                      </a:endParaRPr>
                    </a:p>
                  </a:txBody>
                  <a:tcPr marT="31100" marB="31100" marR="78200" marL="78200">
                    <a:solidFill>
                      <a:srgbClr val="F2F2F2"/>
                    </a:solidFill>
                  </a:tcPr>
                </a:tc>
                <a:tc>
                  <a:txBody>
                    <a:bodyPr>
                      <a:noAutofit/>
                    </a:bodyPr>
                    <a:lstStyle/>
                    <a:p>
                      <a:pPr indent="0" lvl="0" marL="0" marR="0" rtl="0" algn="l">
                        <a:lnSpc>
                          <a:spcPct val="100000"/>
                        </a:lnSpc>
                        <a:spcBef>
                          <a:spcPts val="0"/>
                        </a:spcBef>
                        <a:spcAft>
                          <a:spcPts val="0"/>
                        </a:spcAft>
                        <a:buClr>
                          <a:srgbClr val="1E4E79"/>
                        </a:buClr>
                        <a:buSzPts val="1000"/>
                        <a:buFont typeface="MS PGothic"/>
                        <a:buNone/>
                      </a:pPr>
                      <a:r>
                        <a:rPr lang="ja" sz="1000" u="none" cap="none" strike="noStrike">
                          <a:solidFill>
                            <a:srgbClr val="1E4E79"/>
                          </a:solidFill>
                          <a:latin typeface="MS PGothic"/>
                          <a:ea typeface="MS PGothic"/>
                          <a:cs typeface="MS PGothic"/>
                          <a:sym typeface="MS PGothic"/>
                        </a:rPr>
                        <a:t>正座から直立</a:t>
                      </a:r>
                      <a:endParaRPr sz="1000" u="none" cap="none" strike="noStrike">
                        <a:solidFill>
                          <a:srgbClr val="1E4E79"/>
                        </a:solidFill>
                        <a:latin typeface="MS PGothic"/>
                        <a:ea typeface="MS PGothic"/>
                        <a:cs typeface="MS PGothic"/>
                        <a:sym typeface="MS PGothic"/>
                      </a:endParaRPr>
                    </a:p>
                  </a:txBody>
                  <a:tcPr marT="31100" marB="31100" marR="78200" marL="78200"/>
                </a:tc>
              </a:tr>
              <a:tr h="366125">
                <a:tc>
                  <a:txBody>
                    <a:bodyPr>
                      <a:noAutofit/>
                    </a:bodyPr>
                    <a:lstStyle/>
                    <a:p>
                      <a:pPr indent="0" lvl="0" marL="0" marR="0" rtl="0" algn="l">
                        <a:lnSpc>
                          <a:spcPct val="100000"/>
                        </a:lnSpc>
                        <a:spcBef>
                          <a:spcPts val="0"/>
                        </a:spcBef>
                        <a:spcAft>
                          <a:spcPts val="0"/>
                        </a:spcAft>
                        <a:buClr>
                          <a:srgbClr val="000000"/>
                        </a:buClr>
                        <a:buSzPts val="1100"/>
                        <a:buFont typeface="MS PGothic"/>
                        <a:buNone/>
                      </a:pPr>
                      <a:r>
                        <a:rPr lang="ja" sz="1100" u="none" cap="none" strike="noStrike">
                          <a:latin typeface="MS PGothic"/>
                          <a:ea typeface="MS PGothic"/>
                          <a:cs typeface="MS PGothic"/>
                          <a:sym typeface="MS PGothic"/>
                        </a:rPr>
                        <a:t>8.ロボットに</a:t>
                      </a:r>
                      <a:br>
                        <a:rPr lang="ja" sz="1100" u="none" cap="none" strike="noStrike">
                          <a:latin typeface="MS PGothic"/>
                          <a:ea typeface="MS PGothic"/>
                          <a:cs typeface="MS PGothic"/>
                          <a:sym typeface="MS PGothic"/>
                        </a:rPr>
                      </a:br>
                      <a:r>
                        <a:rPr lang="ja" sz="1100" u="none" cap="none" strike="noStrike">
                          <a:latin typeface="MS PGothic"/>
                          <a:ea typeface="MS PGothic"/>
                          <a:cs typeface="MS PGothic"/>
                          <a:sym typeface="MS PGothic"/>
                        </a:rPr>
                        <a:t>　</a:t>
                      </a:r>
                      <a:r>
                        <a:rPr lang="ja" sz="1100" u="none" cap="none" strike="noStrike">
                          <a:latin typeface="MS PGothic"/>
                          <a:ea typeface="MS PGothic"/>
                          <a:cs typeface="MS PGothic"/>
                          <a:sym typeface="MS PGothic"/>
                        </a:rPr>
                        <a:t> </a:t>
                      </a:r>
                      <a:r>
                        <a:rPr lang="ja" sz="1100" u="none" cap="none" strike="noStrike">
                          <a:latin typeface="MS PGothic"/>
                          <a:ea typeface="MS PGothic"/>
                          <a:cs typeface="MS PGothic"/>
                          <a:sym typeface="MS PGothic"/>
                        </a:rPr>
                        <a:t>アップロードして再生</a:t>
                      </a:r>
                      <a:endParaRPr sz="1100" u="none" cap="none" strike="noStrike">
                        <a:latin typeface="MS PGothic"/>
                        <a:ea typeface="MS PGothic"/>
                        <a:cs typeface="MS PGothic"/>
                        <a:sym typeface="MS PGothic"/>
                      </a:endParaRPr>
                    </a:p>
                  </a:txBody>
                  <a:tcPr marT="31100" marB="31100" marR="78200" marL="78200">
                    <a:solidFill>
                      <a:srgbClr val="F2F2F2"/>
                    </a:solidFill>
                  </a:tcPr>
                </a:tc>
                <a:tc>
                  <a:txBody>
                    <a:bodyPr>
                      <a:noAutofit/>
                    </a:bodyPr>
                    <a:lstStyle/>
                    <a:p>
                      <a:pPr indent="0" lvl="0" marL="0" marR="0" rtl="0" algn="l">
                        <a:lnSpc>
                          <a:spcPct val="100000"/>
                        </a:lnSpc>
                        <a:spcBef>
                          <a:spcPts val="0"/>
                        </a:spcBef>
                        <a:spcAft>
                          <a:spcPts val="0"/>
                        </a:spcAft>
                        <a:buClr>
                          <a:srgbClr val="1E4E79"/>
                        </a:buClr>
                        <a:buSzPts val="1000"/>
                        <a:buFont typeface="MS PGothic"/>
                        <a:buNone/>
                      </a:pPr>
                      <a:r>
                        <a:rPr lang="ja" sz="1000" u="none" cap="none" strike="noStrike">
                          <a:solidFill>
                            <a:srgbClr val="1E4E79"/>
                          </a:solidFill>
                          <a:latin typeface="MS PGothic"/>
                          <a:ea typeface="MS PGothic"/>
                          <a:cs typeface="MS PGothic"/>
                          <a:sym typeface="MS PGothic"/>
                        </a:rPr>
                        <a:t>開いているアプリをNAOに送信して実行</a:t>
                      </a:r>
                      <a:endParaRPr sz="1000" u="none" cap="none" strike="noStrike">
                        <a:solidFill>
                          <a:srgbClr val="1E4E79"/>
                        </a:solidFill>
                        <a:latin typeface="MS PGothic"/>
                        <a:ea typeface="MS PGothic"/>
                        <a:cs typeface="MS PGothic"/>
                        <a:sym typeface="MS PGothic"/>
                      </a:endParaRPr>
                    </a:p>
                  </a:txBody>
                  <a:tcPr marT="31100" marB="31100" marR="78200" marL="78200"/>
                </a:tc>
                <a:tc>
                  <a:txBody>
                    <a:bodyPr>
                      <a:noAutofit/>
                    </a:bodyPr>
                    <a:lstStyle/>
                    <a:p>
                      <a:pPr indent="0" lvl="0" marL="0" marR="0" rtl="0" algn="l">
                        <a:lnSpc>
                          <a:spcPct val="100000"/>
                        </a:lnSpc>
                        <a:spcBef>
                          <a:spcPts val="0"/>
                        </a:spcBef>
                        <a:spcAft>
                          <a:spcPts val="0"/>
                        </a:spcAft>
                        <a:buClr>
                          <a:srgbClr val="000000"/>
                        </a:buClr>
                        <a:buSzPts val="1100"/>
                        <a:buFont typeface="MS PGothic"/>
                        <a:buNone/>
                      </a:pPr>
                      <a:r>
                        <a:rPr lang="ja" sz="1100" u="none" cap="none" strike="noStrike">
                          <a:latin typeface="MS PGothic"/>
                          <a:ea typeface="MS PGothic"/>
                          <a:cs typeface="MS PGothic"/>
                          <a:sym typeface="MS PGothic"/>
                        </a:rPr>
                        <a:t>16.バッテリー残量</a:t>
                      </a:r>
                      <a:endParaRPr sz="1100" u="none" cap="none" strike="noStrike">
                        <a:latin typeface="MS PGothic"/>
                        <a:ea typeface="MS PGothic"/>
                        <a:cs typeface="MS PGothic"/>
                        <a:sym typeface="MS PGothic"/>
                      </a:endParaRPr>
                    </a:p>
                  </a:txBody>
                  <a:tcPr marT="31100" marB="31100" marR="78200" marL="78200">
                    <a:solidFill>
                      <a:srgbClr val="F2F2F2"/>
                    </a:solidFill>
                  </a:tcPr>
                </a:tc>
                <a:tc>
                  <a:txBody>
                    <a:bodyPr>
                      <a:noAutofit/>
                    </a:bodyPr>
                    <a:lstStyle/>
                    <a:p>
                      <a:pPr indent="0" lvl="0" marL="0" marR="0" rtl="0" algn="l">
                        <a:lnSpc>
                          <a:spcPct val="100000"/>
                        </a:lnSpc>
                        <a:spcBef>
                          <a:spcPts val="0"/>
                        </a:spcBef>
                        <a:spcAft>
                          <a:spcPts val="0"/>
                        </a:spcAft>
                        <a:buClr>
                          <a:srgbClr val="1E4E79"/>
                        </a:buClr>
                        <a:buSzPts val="1000"/>
                        <a:buFont typeface="MS PGothic"/>
                        <a:buNone/>
                      </a:pPr>
                      <a:r>
                        <a:rPr lang="ja" sz="1000" u="none" cap="none" strike="noStrike">
                          <a:solidFill>
                            <a:srgbClr val="1E4E79"/>
                          </a:solidFill>
                          <a:latin typeface="MS PGothic"/>
                          <a:ea typeface="MS PGothic"/>
                          <a:cs typeface="MS PGothic"/>
                          <a:sym typeface="MS PGothic"/>
                        </a:rPr>
                        <a:t>現在接続しているNAOのバッテリー残量</a:t>
                      </a:r>
                      <a:endParaRPr sz="1000" u="none" cap="none" strike="noStrike">
                        <a:solidFill>
                          <a:srgbClr val="1E4E79"/>
                        </a:solidFill>
                        <a:latin typeface="MS PGothic"/>
                        <a:ea typeface="MS PGothic"/>
                        <a:cs typeface="MS PGothic"/>
                        <a:sym typeface="MS PGothic"/>
                      </a:endParaRPr>
                    </a:p>
                  </a:txBody>
                  <a:tcPr marT="31100" marB="31100" marR="78200" marL="7820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